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 id="2147483856" r:id="rId2"/>
  </p:sldMasterIdLst>
  <p:notesMasterIdLst>
    <p:notesMasterId r:id="rId59"/>
  </p:notesMasterIdLst>
  <p:handoutMasterIdLst>
    <p:handoutMasterId r:id="rId60"/>
  </p:handoutMasterIdLst>
  <p:sldIdLst>
    <p:sldId id="256" r:id="rId3"/>
    <p:sldId id="425" r:id="rId4"/>
    <p:sldId id="414" r:id="rId5"/>
    <p:sldId id="426" r:id="rId6"/>
    <p:sldId id="417" r:id="rId7"/>
    <p:sldId id="418" r:id="rId8"/>
    <p:sldId id="428" r:id="rId9"/>
    <p:sldId id="422" r:id="rId10"/>
    <p:sldId id="429" r:id="rId11"/>
    <p:sldId id="434" r:id="rId12"/>
    <p:sldId id="444" r:id="rId13"/>
    <p:sldId id="464" r:id="rId14"/>
    <p:sldId id="445" r:id="rId15"/>
    <p:sldId id="430" r:id="rId16"/>
    <p:sldId id="435" r:id="rId17"/>
    <p:sldId id="446" r:id="rId18"/>
    <p:sldId id="431" r:id="rId19"/>
    <p:sldId id="432" r:id="rId20"/>
    <p:sldId id="433" r:id="rId21"/>
    <p:sldId id="461" r:id="rId22"/>
    <p:sldId id="436" r:id="rId23"/>
    <p:sldId id="437" r:id="rId24"/>
    <p:sldId id="439" r:id="rId25"/>
    <p:sldId id="438" r:id="rId26"/>
    <p:sldId id="440" r:id="rId27"/>
    <p:sldId id="443" r:id="rId28"/>
    <p:sldId id="442" r:id="rId29"/>
    <p:sldId id="462" r:id="rId30"/>
    <p:sldId id="423" r:id="rId31"/>
    <p:sldId id="460" r:id="rId32"/>
    <p:sldId id="448" r:id="rId33"/>
    <p:sldId id="421" r:id="rId34"/>
    <p:sldId id="453" r:id="rId35"/>
    <p:sldId id="449" r:id="rId36"/>
    <p:sldId id="450" r:id="rId37"/>
    <p:sldId id="451" r:id="rId38"/>
    <p:sldId id="452" r:id="rId39"/>
    <p:sldId id="459" r:id="rId40"/>
    <p:sldId id="454" r:id="rId41"/>
    <p:sldId id="455" r:id="rId42"/>
    <p:sldId id="456" r:id="rId43"/>
    <p:sldId id="424" r:id="rId44"/>
    <p:sldId id="471" r:id="rId45"/>
    <p:sldId id="441" r:id="rId46"/>
    <p:sldId id="447" r:id="rId47"/>
    <p:sldId id="463" r:id="rId48"/>
    <p:sldId id="465" r:id="rId49"/>
    <p:sldId id="466" r:id="rId50"/>
    <p:sldId id="467" r:id="rId51"/>
    <p:sldId id="468" r:id="rId52"/>
    <p:sldId id="470" r:id="rId53"/>
    <p:sldId id="469" r:id="rId54"/>
    <p:sldId id="472" r:id="rId55"/>
    <p:sldId id="473" r:id="rId56"/>
    <p:sldId id="474" r:id="rId57"/>
    <p:sldId id="475" r:id="rId5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6C7"/>
    <a:srgbClr val="170272"/>
    <a:srgbClr val="28F82D"/>
    <a:srgbClr val="FFFF71"/>
    <a:srgbClr val="FFFF81"/>
    <a:srgbClr val="000000"/>
    <a:srgbClr val="72FA75"/>
    <a:srgbClr val="DD4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FF135-0EF9-454F-9DC1-57C4F3C6743C}" v="340" dt="2024-01-03T08:29:28.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51" autoAdjust="0"/>
    <p:restoredTop sz="91735" autoAdjust="0"/>
  </p:normalViewPr>
  <p:slideViewPr>
    <p:cSldViewPr showGuides="1">
      <p:cViewPr varScale="1">
        <p:scale>
          <a:sx n="103" d="100"/>
          <a:sy n="103" d="100"/>
        </p:scale>
        <p:origin x="75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9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 Hoàng Nguyễn" userId="9c5840fbaae6be66" providerId="LiveId" clId="{5D63EBFA-9103-489F-8B33-56B96A8B9742}"/>
    <pc:docChg chg="undo redo custSel addSld delSld modSld sldOrd modMainMaster">
      <pc:chgData name="Huy Hoàng Nguyễn" userId="9c5840fbaae6be66" providerId="LiveId" clId="{5D63EBFA-9103-489F-8B33-56B96A8B9742}" dt="2024-01-04T02:24:31.132" v="3957" actId="20577"/>
      <pc:docMkLst>
        <pc:docMk/>
      </pc:docMkLst>
      <pc:sldChg chg="modSp">
        <pc:chgData name="Huy Hoàng Nguyễn" userId="9c5840fbaae6be66" providerId="LiveId" clId="{5D63EBFA-9103-489F-8B33-56B96A8B9742}" dt="2024-01-04T01:22:19.774" v="3001" actId="20577"/>
        <pc:sldMkLst>
          <pc:docMk/>
          <pc:sldMk cId="0" sldId="414"/>
        </pc:sldMkLst>
        <pc:spChg chg="mod">
          <ac:chgData name="Huy Hoàng Nguyễn" userId="9c5840fbaae6be66" providerId="LiveId" clId="{5D63EBFA-9103-489F-8B33-56B96A8B9742}" dt="2024-01-04T01:22:14.374" v="2985" actId="404"/>
          <ac:spMkLst>
            <pc:docMk/>
            <pc:sldMk cId="0" sldId="414"/>
            <ac:spMk id="4" creationId="{F92E259B-A226-4929-A4BD-A99D234FD07E}"/>
          </ac:spMkLst>
        </pc:spChg>
        <pc:spChg chg="mod">
          <ac:chgData name="Huy Hoàng Nguyễn" userId="9c5840fbaae6be66" providerId="LiveId" clId="{5D63EBFA-9103-489F-8B33-56B96A8B9742}" dt="2024-01-04T01:22:14.374" v="2985" actId="404"/>
          <ac:spMkLst>
            <pc:docMk/>
            <pc:sldMk cId="0" sldId="414"/>
            <ac:spMk id="5" creationId="{7067D0EA-68B7-4109-BF40-6CB7A94BC5BD}"/>
          </ac:spMkLst>
        </pc:spChg>
        <pc:spChg chg="mod">
          <ac:chgData name="Huy Hoàng Nguyễn" userId="9c5840fbaae6be66" providerId="LiveId" clId="{5D63EBFA-9103-489F-8B33-56B96A8B9742}" dt="2024-01-04T01:22:14.374" v="2985" actId="404"/>
          <ac:spMkLst>
            <pc:docMk/>
            <pc:sldMk cId="0" sldId="414"/>
            <ac:spMk id="9" creationId="{AE937463-FB40-4C5F-862A-6AE144D6C655}"/>
          </ac:spMkLst>
        </pc:spChg>
        <pc:spChg chg="mod">
          <ac:chgData name="Huy Hoàng Nguyễn" userId="9c5840fbaae6be66" providerId="LiveId" clId="{5D63EBFA-9103-489F-8B33-56B96A8B9742}" dt="2024-01-04T01:22:14.374" v="2985" actId="404"/>
          <ac:spMkLst>
            <pc:docMk/>
            <pc:sldMk cId="0" sldId="414"/>
            <ac:spMk id="14" creationId="{F82BB960-7B56-4F5D-8D92-53A25CFC6951}"/>
          </ac:spMkLst>
        </pc:spChg>
        <pc:spChg chg="mod">
          <ac:chgData name="Huy Hoàng Nguyễn" userId="9c5840fbaae6be66" providerId="LiveId" clId="{5D63EBFA-9103-489F-8B33-56B96A8B9742}" dt="2024-01-04T01:22:14.374" v="2985" actId="404"/>
          <ac:spMkLst>
            <pc:docMk/>
            <pc:sldMk cId="0" sldId="414"/>
            <ac:spMk id="16" creationId="{FC3F7DAD-744A-496C-A13F-228FF263EE05}"/>
          </ac:spMkLst>
        </pc:spChg>
        <pc:spChg chg="mod">
          <ac:chgData name="Huy Hoàng Nguyễn" userId="9c5840fbaae6be66" providerId="LiveId" clId="{5D63EBFA-9103-489F-8B33-56B96A8B9742}" dt="2024-01-04T01:22:19.774" v="3001" actId="20577"/>
          <ac:spMkLst>
            <pc:docMk/>
            <pc:sldMk cId="0" sldId="414"/>
            <ac:spMk id="21" creationId="{E1668A00-577A-479D-8D9D-B93681AF9D84}"/>
          </ac:spMkLst>
        </pc:spChg>
      </pc:sldChg>
      <pc:sldChg chg="delSp modSp mod">
        <pc:chgData name="Huy Hoàng Nguyễn" userId="9c5840fbaae6be66" providerId="LiveId" clId="{5D63EBFA-9103-489F-8B33-56B96A8B9742}" dt="2023-12-18T11:47:36.698" v="1004"/>
        <pc:sldMkLst>
          <pc:docMk/>
          <pc:sldMk cId="0" sldId="416"/>
        </pc:sldMkLst>
        <pc:spChg chg="del mod">
          <ac:chgData name="Huy Hoàng Nguyễn" userId="9c5840fbaae6be66" providerId="LiveId" clId="{5D63EBFA-9103-489F-8B33-56B96A8B9742}" dt="2023-12-18T11:47:36.698" v="1004"/>
          <ac:spMkLst>
            <pc:docMk/>
            <pc:sldMk cId="0" sldId="416"/>
            <ac:spMk id="26628" creationId="{A054571D-9A6F-4933-BA3F-882472B31ABE}"/>
          </ac:spMkLst>
        </pc:spChg>
      </pc:sldChg>
      <pc:sldChg chg="modSp mod">
        <pc:chgData name="Huy Hoàng Nguyễn" userId="9c5840fbaae6be66" providerId="LiveId" clId="{5D63EBFA-9103-489F-8B33-56B96A8B9742}" dt="2023-12-19T02:31:19.751" v="1334" actId="20577"/>
        <pc:sldMkLst>
          <pc:docMk/>
          <pc:sldMk cId="0" sldId="417"/>
        </pc:sldMkLst>
        <pc:spChg chg="mod">
          <ac:chgData name="Huy Hoàng Nguyễn" userId="9c5840fbaae6be66" providerId="LiveId" clId="{5D63EBFA-9103-489F-8B33-56B96A8B9742}" dt="2023-12-19T02:31:10.547" v="1297" actId="1076"/>
          <ac:spMkLst>
            <pc:docMk/>
            <pc:sldMk cId="0" sldId="417"/>
            <ac:spMk id="5" creationId="{8A2D78ED-2687-4994-9FD0-D42A10C3A0AB}"/>
          </ac:spMkLst>
        </pc:spChg>
        <pc:spChg chg="mod">
          <ac:chgData name="Huy Hoàng Nguyễn" userId="9c5840fbaae6be66" providerId="LiveId" clId="{5D63EBFA-9103-489F-8B33-56B96A8B9742}" dt="2023-12-19T02:31:19.751" v="1334" actId="20577"/>
          <ac:spMkLst>
            <pc:docMk/>
            <pc:sldMk cId="0" sldId="417"/>
            <ac:spMk id="6" creationId="{81A1718B-D92F-4205-83A3-C33F28AF0F29}"/>
          </ac:spMkLst>
        </pc:spChg>
        <pc:cxnChg chg="mod">
          <ac:chgData name="Huy Hoàng Nguyễn" userId="9c5840fbaae6be66" providerId="LiveId" clId="{5D63EBFA-9103-489F-8B33-56B96A8B9742}" dt="2023-12-19T02:31:10.547" v="1297" actId="1076"/>
          <ac:cxnSpMkLst>
            <pc:docMk/>
            <pc:sldMk cId="0" sldId="417"/>
            <ac:cxnSpMk id="4" creationId="{C6148628-B7BE-4583-A736-72CA9715649F}"/>
          </ac:cxnSpMkLst>
        </pc:cxnChg>
        <pc:cxnChg chg="mod">
          <ac:chgData name="Huy Hoàng Nguyễn" userId="9c5840fbaae6be66" providerId="LiveId" clId="{5D63EBFA-9103-489F-8B33-56B96A8B9742}" dt="2023-12-19T02:31:14.012" v="1298" actId="1076"/>
          <ac:cxnSpMkLst>
            <pc:docMk/>
            <pc:sldMk cId="0" sldId="417"/>
            <ac:cxnSpMk id="8" creationId="{5E72E8C2-46EE-4FA3-BC9C-54F870716670}"/>
          </ac:cxnSpMkLst>
        </pc:cxnChg>
      </pc:sldChg>
      <pc:sldChg chg="addSp delSp modSp mod">
        <pc:chgData name="Huy Hoàng Nguyễn" userId="9c5840fbaae6be66" providerId="LiveId" clId="{5D63EBFA-9103-489F-8B33-56B96A8B9742}" dt="2023-12-18T11:12:35.471" v="816" actId="403"/>
        <pc:sldMkLst>
          <pc:docMk/>
          <pc:sldMk cId="0" sldId="421"/>
        </pc:sldMkLst>
        <pc:spChg chg="del">
          <ac:chgData name="Huy Hoàng Nguyễn" userId="9c5840fbaae6be66" providerId="LiveId" clId="{5D63EBFA-9103-489F-8B33-56B96A8B9742}" dt="2023-12-18T11:10:41.538" v="786" actId="478"/>
          <ac:spMkLst>
            <pc:docMk/>
            <pc:sldMk cId="0" sldId="421"/>
            <ac:spMk id="24580" creationId="{691EE558-7F32-4248-B6D2-7A6E771DC0AD}"/>
          </ac:spMkLst>
        </pc:spChg>
        <pc:graphicFrameChg chg="add mod modGraphic">
          <ac:chgData name="Huy Hoàng Nguyễn" userId="9c5840fbaae6be66" providerId="LiveId" clId="{5D63EBFA-9103-489F-8B33-56B96A8B9742}" dt="2023-12-18T11:12:35.471" v="816" actId="403"/>
          <ac:graphicFrameMkLst>
            <pc:docMk/>
            <pc:sldMk cId="0" sldId="421"/>
            <ac:graphicFrameMk id="2" creationId="{141EF03D-B8E2-4F7F-94FE-F41069E53DF5}"/>
          </ac:graphicFrameMkLst>
        </pc:graphicFrameChg>
        <pc:picChg chg="add mod">
          <ac:chgData name="Huy Hoàng Nguyễn" userId="9c5840fbaae6be66" providerId="LiveId" clId="{5D63EBFA-9103-489F-8B33-56B96A8B9742}" dt="2023-12-18T11:12:00.787" v="802" actId="1076"/>
          <ac:picMkLst>
            <pc:docMk/>
            <pc:sldMk cId="0" sldId="421"/>
            <ac:picMk id="5" creationId="{0DEFCB17-BF4A-4121-B92E-7BDE148D0642}"/>
          </ac:picMkLst>
        </pc:picChg>
      </pc:sldChg>
      <pc:sldChg chg="addSp delSp modSp mod modAnim">
        <pc:chgData name="Huy Hoàng Nguyễn" userId="9c5840fbaae6be66" providerId="LiveId" clId="{5D63EBFA-9103-489F-8B33-56B96A8B9742}" dt="2023-12-19T02:25:10.383" v="1026" actId="20577"/>
        <pc:sldMkLst>
          <pc:docMk/>
          <pc:sldMk cId="0" sldId="422"/>
        </pc:sldMkLst>
        <pc:spChg chg="mod">
          <ac:chgData name="Huy Hoàng Nguyễn" userId="9c5840fbaae6be66" providerId="LiveId" clId="{5D63EBFA-9103-489F-8B33-56B96A8B9742}" dt="2023-12-19T02:25:10.383" v="1026" actId="20577"/>
          <ac:spMkLst>
            <pc:docMk/>
            <pc:sldMk cId="0" sldId="422"/>
            <ac:spMk id="5123" creationId="{73270D69-470D-4F0C-90D5-A811CA0B5507}"/>
          </ac:spMkLst>
        </pc:spChg>
        <pc:graphicFrameChg chg="del mod">
          <ac:chgData name="Huy Hoàng Nguyễn" userId="9c5840fbaae6be66" providerId="LiveId" clId="{5D63EBFA-9103-489F-8B33-56B96A8B9742}" dt="2023-12-17T14:28:15.423" v="1" actId="478"/>
          <ac:graphicFrameMkLst>
            <pc:docMk/>
            <pc:sldMk cId="0" sldId="422"/>
            <ac:graphicFrameMk id="17412" creationId="{5E09982D-84D9-444A-B7FD-96D018390D3D}"/>
          </ac:graphicFrameMkLst>
        </pc:graphicFrameChg>
        <pc:picChg chg="add del mod">
          <ac:chgData name="Huy Hoàng Nguyễn" userId="9c5840fbaae6be66" providerId="LiveId" clId="{5D63EBFA-9103-489F-8B33-56B96A8B9742}" dt="2023-12-19T02:25:04.060" v="1024" actId="478"/>
          <ac:picMkLst>
            <pc:docMk/>
            <pc:sldMk cId="0" sldId="422"/>
            <ac:picMk id="2" creationId="{4661A317-BEE3-4E82-8070-2EF8F592DA65}"/>
          </ac:picMkLst>
        </pc:picChg>
        <pc:picChg chg="add del">
          <ac:chgData name="Huy Hoàng Nguyễn" userId="9c5840fbaae6be66" providerId="LiveId" clId="{5D63EBFA-9103-489F-8B33-56B96A8B9742}" dt="2023-12-17T14:28:35.053" v="5"/>
          <ac:picMkLst>
            <pc:docMk/>
            <pc:sldMk cId="0" sldId="422"/>
            <ac:picMk id="3" creationId="{F5879CE0-E241-4DA0-8694-7FD32AE2F5FA}"/>
          </ac:picMkLst>
        </pc:picChg>
        <pc:picChg chg="add mod">
          <ac:chgData name="Huy Hoàng Nguyễn" userId="9c5840fbaae6be66" providerId="LiveId" clId="{5D63EBFA-9103-489F-8B33-56B96A8B9742}" dt="2023-12-17T14:28:45.040" v="8" actId="1076"/>
          <ac:picMkLst>
            <pc:docMk/>
            <pc:sldMk cId="0" sldId="422"/>
            <ac:picMk id="5" creationId="{5A1DFC6B-455B-45BA-9EE8-E14C156289D0}"/>
          </ac:picMkLst>
        </pc:picChg>
        <pc:picChg chg="add mod">
          <ac:chgData name="Huy Hoàng Nguyễn" userId="9c5840fbaae6be66" providerId="LiveId" clId="{5D63EBFA-9103-489F-8B33-56B96A8B9742}" dt="2023-12-17T14:28:55.305" v="10" actId="1076"/>
          <ac:picMkLst>
            <pc:docMk/>
            <pc:sldMk cId="0" sldId="422"/>
            <ac:picMk id="7" creationId="{8D7E63AB-EB8A-45F7-AABC-4A5F31435BB7}"/>
          </ac:picMkLst>
        </pc:picChg>
        <pc:picChg chg="add mod">
          <ac:chgData name="Huy Hoàng Nguyễn" userId="9c5840fbaae6be66" providerId="LiveId" clId="{5D63EBFA-9103-489F-8B33-56B96A8B9742}" dt="2023-12-17T14:29:22.598" v="12" actId="1076"/>
          <ac:picMkLst>
            <pc:docMk/>
            <pc:sldMk cId="0" sldId="422"/>
            <ac:picMk id="9" creationId="{87F53338-965F-4426-AACD-73447ED558A0}"/>
          </ac:picMkLst>
        </pc:picChg>
        <pc:picChg chg="add del mod">
          <ac:chgData name="Huy Hoàng Nguyễn" userId="9c5840fbaae6be66" providerId="LiveId" clId="{5D63EBFA-9103-489F-8B33-56B96A8B9742}" dt="2023-12-17T14:30:04.094" v="16" actId="22"/>
          <ac:picMkLst>
            <pc:docMk/>
            <pc:sldMk cId="0" sldId="422"/>
            <ac:picMk id="11" creationId="{4D1697DB-681A-4532-A8BC-F028A91515D4}"/>
          </ac:picMkLst>
        </pc:picChg>
        <pc:picChg chg="add mod">
          <ac:chgData name="Huy Hoàng Nguyễn" userId="9c5840fbaae6be66" providerId="LiveId" clId="{5D63EBFA-9103-489F-8B33-56B96A8B9742}" dt="2023-12-17T14:30:16.971" v="18" actId="1076"/>
          <ac:picMkLst>
            <pc:docMk/>
            <pc:sldMk cId="0" sldId="422"/>
            <ac:picMk id="13" creationId="{84E00058-79D0-484D-9D7B-509A2A2C1617}"/>
          </ac:picMkLst>
        </pc:picChg>
        <pc:picChg chg="add mod ord">
          <ac:chgData name="Huy Hoàng Nguyễn" userId="9c5840fbaae6be66" providerId="LiveId" clId="{5D63EBFA-9103-489F-8B33-56B96A8B9742}" dt="2023-12-17T14:30:38.810" v="21" actId="167"/>
          <ac:picMkLst>
            <pc:docMk/>
            <pc:sldMk cId="0" sldId="422"/>
            <ac:picMk id="15" creationId="{AA22ED8E-A3FF-4730-B220-BED88E27BFDD}"/>
          </ac:picMkLst>
        </pc:picChg>
      </pc:sldChg>
      <pc:sldChg chg="addSp delSp modSp mod">
        <pc:chgData name="Huy Hoàng Nguyễn" userId="9c5840fbaae6be66" providerId="LiveId" clId="{5D63EBFA-9103-489F-8B33-56B96A8B9742}" dt="2023-12-19T02:30:38.961" v="1295" actId="20577"/>
        <pc:sldMkLst>
          <pc:docMk/>
          <pc:sldMk cId="0" sldId="423"/>
        </pc:sldMkLst>
        <pc:spChg chg="add del mod">
          <ac:chgData name="Huy Hoàng Nguyễn" userId="9c5840fbaae6be66" providerId="LiveId" clId="{5D63EBFA-9103-489F-8B33-56B96A8B9742}" dt="2023-12-18T10:58:12.677" v="743" actId="478"/>
          <ac:spMkLst>
            <pc:docMk/>
            <pc:sldMk cId="0" sldId="423"/>
            <ac:spMk id="6" creationId="{116DFDE2-3E26-4443-829D-25B19BB22ADF}"/>
          </ac:spMkLst>
        </pc:spChg>
        <pc:spChg chg="add del mod">
          <ac:chgData name="Huy Hoàng Nguyễn" userId="9c5840fbaae6be66" providerId="LiveId" clId="{5D63EBFA-9103-489F-8B33-56B96A8B9742}" dt="2023-12-18T10:58:12.677" v="743" actId="478"/>
          <ac:spMkLst>
            <pc:docMk/>
            <pc:sldMk cId="0" sldId="423"/>
            <ac:spMk id="12" creationId="{99C7C4D1-E595-4250-9785-C0A9355A626F}"/>
          </ac:spMkLst>
        </pc:spChg>
        <pc:spChg chg="mod">
          <ac:chgData name="Huy Hoàng Nguyễn" userId="9c5840fbaae6be66" providerId="LiveId" clId="{5D63EBFA-9103-489F-8B33-56B96A8B9742}" dt="2023-12-19T02:30:38.961" v="1295" actId="20577"/>
          <ac:spMkLst>
            <pc:docMk/>
            <pc:sldMk cId="0" sldId="423"/>
            <ac:spMk id="5123" creationId="{D80E2397-9524-4E23-A203-9D53170300C8}"/>
          </ac:spMkLst>
        </pc:spChg>
        <pc:spChg chg="del">
          <ac:chgData name="Huy Hoàng Nguyễn" userId="9c5840fbaae6be66" providerId="LiveId" clId="{5D63EBFA-9103-489F-8B33-56B96A8B9742}" dt="2023-12-18T10:40:22.746" v="649" actId="478"/>
          <ac:spMkLst>
            <pc:docMk/>
            <pc:sldMk cId="0" sldId="423"/>
            <ac:spMk id="23556" creationId="{664AF56F-C898-4E9E-AC91-2B4C022AC21A}"/>
          </ac:spMkLst>
        </pc:spChg>
        <pc:picChg chg="add del">
          <ac:chgData name="Huy Hoàng Nguyễn" userId="9c5840fbaae6be66" providerId="LiveId" clId="{5D63EBFA-9103-489F-8B33-56B96A8B9742}" dt="2023-12-18T10:55:54.145" v="696" actId="478"/>
          <ac:picMkLst>
            <pc:docMk/>
            <pc:sldMk cId="0" sldId="423"/>
            <ac:picMk id="3" creationId="{9928E01B-CD13-4A13-A895-16DD05001172}"/>
          </ac:picMkLst>
        </pc:picChg>
        <pc:picChg chg="add del mod">
          <ac:chgData name="Huy Hoàng Nguyễn" userId="9c5840fbaae6be66" providerId="LiveId" clId="{5D63EBFA-9103-489F-8B33-56B96A8B9742}" dt="2023-12-18T10:58:11.007" v="742" actId="478"/>
          <ac:picMkLst>
            <pc:docMk/>
            <pc:sldMk cId="0" sldId="423"/>
            <ac:picMk id="5" creationId="{58C814CE-8A51-459A-A5E6-6A69436140F8}"/>
          </ac:picMkLst>
        </pc:picChg>
        <pc:picChg chg="add mod">
          <ac:chgData name="Huy Hoàng Nguyễn" userId="9c5840fbaae6be66" providerId="LiveId" clId="{5D63EBFA-9103-489F-8B33-56B96A8B9742}" dt="2023-12-18T11:03:47.777" v="747" actId="1076"/>
          <ac:picMkLst>
            <pc:docMk/>
            <pc:sldMk cId="0" sldId="423"/>
            <ac:picMk id="8" creationId="{1E045EBC-C326-4088-A530-7C1A0A9AF829}"/>
          </ac:picMkLst>
        </pc:picChg>
        <pc:picChg chg="add del mod">
          <ac:chgData name="Huy Hoàng Nguyễn" userId="9c5840fbaae6be66" providerId="LiveId" clId="{5D63EBFA-9103-489F-8B33-56B96A8B9742}" dt="2023-12-18T10:58:25.140" v="745" actId="478"/>
          <ac:picMkLst>
            <pc:docMk/>
            <pc:sldMk cId="0" sldId="423"/>
            <ac:picMk id="9" creationId="{87685BA4-80F2-48D3-8C24-CB694CD23DE4}"/>
          </ac:picMkLst>
        </pc:picChg>
        <pc:picChg chg="add del mod modCrop">
          <ac:chgData name="Huy Hoàng Nguyễn" userId="9c5840fbaae6be66" providerId="LiveId" clId="{5D63EBFA-9103-489F-8B33-56B96A8B9742}" dt="2023-12-18T10:58:07.241" v="739" actId="478"/>
          <ac:picMkLst>
            <pc:docMk/>
            <pc:sldMk cId="0" sldId="423"/>
            <ac:picMk id="10" creationId="{8DD36ADD-274D-40FD-A13D-AA62C1DCEBEF}"/>
          </ac:picMkLst>
        </pc:picChg>
        <pc:picChg chg="add del">
          <ac:chgData name="Huy Hoàng Nguyễn" userId="9c5840fbaae6be66" providerId="LiveId" clId="{5D63EBFA-9103-489F-8B33-56B96A8B9742}" dt="2023-12-18T11:07:02.295" v="752" actId="478"/>
          <ac:picMkLst>
            <pc:docMk/>
            <pc:sldMk cId="0" sldId="423"/>
            <ac:picMk id="13" creationId="{0C0212CF-FC78-46AA-87D4-AD923E2F62EB}"/>
          </ac:picMkLst>
        </pc:picChg>
        <pc:picChg chg="add mod">
          <ac:chgData name="Huy Hoàng Nguyễn" userId="9c5840fbaae6be66" providerId="LiveId" clId="{5D63EBFA-9103-489F-8B33-56B96A8B9742}" dt="2023-12-18T11:09:49.716" v="783" actId="14100"/>
          <ac:picMkLst>
            <pc:docMk/>
            <pc:sldMk cId="0" sldId="423"/>
            <ac:picMk id="15" creationId="{E745BF6B-CF94-44D1-A86A-E99D4AF5A56F}"/>
          </ac:picMkLst>
        </pc:picChg>
      </pc:sldChg>
      <pc:sldChg chg="modSp">
        <pc:chgData name="Huy Hoàng Nguyễn" userId="9c5840fbaae6be66" providerId="LiveId" clId="{5D63EBFA-9103-489F-8B33-56B96A8B9742}" dt="2023-12-19T02:22:17.409" v="1018" actId="20577"/>
        <pc:sldMkLst>
          <pc:docMk/>
          <pc:sldMk cId="0" sldId="426"/>
        </pc:sldMkLst>
        <pc:spChg chg="mod">
          <ac:chgData name="Huy Hoàng Nguyễn" userId="9c5840fbaae6be66" providerId="LiveId" clId="{5D63EBFA-9103-489F-8B33-56B96A8B9742}" dt="2023-12-19T02:22:17.409" v="1018" actId="20577"/>
          <ac:spMkLst>
            <pc:docMk/>
            <pc:sldMk cId="0" sldId="426"/>
            <ac:spMk id="4" creationId="{96447ADA-A314-4F9C-8359-915A9985F2BE}"/>
          </ac:spMkLst>
        </pc:spChg>
      </pc:sldChg>
      <pc:sldChg chg="addSp delSp modSp mod">
        <pc:chgData name="Huy Hoàng Nguyễn" userId="9c5840fbaae6be66" providerId="LiveId" clId="{5D63EBFA-9103-489F-8B33-56B96A8B9742}" dt="2023-12-19T02:25:31.530" v="1046" actId="20577"/>
        <pc:sldMkLst>
          <pc:docMk/>
          <pc:sldMk cId="0" sldId="429"/>
        </pc:sldMkLst>
        <pc:spChg chg="add del mod">
          <ac:chgData name="Huy Hoàng Nguyễn" userId="9c5840fbaae6be66" providerId="LiveId" clId="{5D63EBFA-9103-489F-8B33-56B96A8B9742}" dt="2023-12-17T14:40:48.611" v="355" actId="478"/>
          <ac:spMkLst>
            <pc:docMk/>
            <pc:sldMk cId="0" sldId="429"/>
            <ac:spMk id="6" creationId="{353E4486-39BA-4842-94A0-0729DEF21627}"/>
          </ac:spMkLst>
        </pc:spChg>
        <pc:spChg chg="add del mod">
          <ac:chgData name="Huy Hoàng Nguyễn" userId="9c5840fbaae6be66" providerId="LiveId" clId="{5D63EBFA-9103-489F-8B33-56B96A8B9742}" dt="2023-12-17T14:40:49.483" v="356" actId="478"/>
          <ac:spMkLst>
            <pc:docMk/>
            <pc:sldMk cId="0" sldId="429"/>
            <ac:spMk id="8" creationId="{5AED58E3-403A-4BA2-B27E-0876299C43B1}"/>
          </ac:spMkLst>
        </pc:spChg>
        <pc:spChg chg="add del mod">
          <ac:chgData name="Huy Hoàng Nguyễn" userId="9c5840fbaae6be66" providerId="LiveId" clId="{5D63EBFA-9103-489F-8B33-56B96A8B9742}" dt="2023-12-17T14:40:50.638" v="357" actId="478"/>
          <ac:spMkLst>
            <pc:docMk/>
            <pc:sldMk cId="0" sldId="429"/>
            <ac:spMk id="12" creationId="{F2990774-7D7B-46F5-9FC2-6815FD6622C6}"/>
          </ac:spMkLst>
        </pc:spChg>
        <pc:spChg chg="mod">
          <ac:chgData name="Huy Hoàng Nguyễn" userId="9c5840fbaae6be66" providerId="LiveId" clId="{5D63EBFA-9103-489F-8B33-56B96A8B9742}" dt="2023-12-19T02:25:31.530" v="1046" actId="20577"/>
          <ac:spMkLst>
            <pc:docMk/>
            <pc:sldMk cId="0" sldId="429"/>
            <ac:spMk id="5123" creationId="{287CEA58-D8C7-4362-BDF3-73E70FA14E09}"/>
          </ac:spMkLst>
        </pc:spChg>
        <pc:picChg chg="add mod">
          <ac:chgData name="Huy Hoàng Nguyễn" userId="9c5840fbaae6be66" providerId="LiveId" clId="{5D63EBFA-9103-489F-8B33-56B96A8B9742}" dt="2023-12-18T10:40:48.914" v="651" actId="1076"/>
          <ac:picMkLst>
            <pc:docMk/>
            <pc:sldMk cId="0" sldId="429"/>
            <ac:picMk id="5" creationId="{4304A680-49EA-4ED6-B87C-31AA822C9832}"/>
          </ac:picMkLst>
        </pc:picChg>
        <pc:picChg chg="add del mod">
          <ac:chgData name="Huy Hoàng Nguyễn" userId="9c5840fbaae6be66" providerId="LiveId" clId="{5D63EBFA-9103-489F-8B33-56B96A8B9742}" dt="2023-12-18T10:40:51.883" v="653"/>
          <ac:picMkLst>
            <pc:docMk/>
            <pc:sldMk cId="0" sldId="429"/>
            <ac:picMk id="6" creationId="{D37A15D9-4AD4-4AA2-9646-50DE80AA861C}"/>
          </ac:picMkLst>
        </pc:picChg>
        <pc:picChg chg="del mod">
          <ac:chgData name="Huy Hoàng Nguyễn" userId="9c5840fbaae6be66" providerId="LiveId" clId="{5D63EBFA-9103-489F-8B33-56B96A8B9742}" dt="2023-12-17T14:35:26.816" v="49" actId="478"/>
          <ac:picMkLst>
            <pc:docMk/>
            <pc:sldMk cId="0" sldId="429"/>
            <ac:picMk id="18436" creationId="{91571735-9D9F-4CBA-97F9-BE9A5709E6A2}"/>
          </ac:picMkLst>
        </pc:picChg>
      </pc:sldChg>
      <pc:sldChg chg="modSp mod">
        <pc:chgData name="Huy Hoàng Nguyễn" userId="9c5840fbaae6be66" providerId="LiveId" clId="{5D63EBFA-9103-489F-8B33-56B96A8B9742}" dt="2023-12-19T02:25:58.092" v="1070" actId="20577"/>
        <pc:sldMkLst>
          <pc:docMk/>
          <pc:sldMk cId="0" sldId="430"/>
        </pc:sldMkLst>
        <pc:spChg chg="mod">
          <ac:chgData name="Huy Hoàng Nguyễn" userId="9c5840fbaae6be66" providerId="LiveId" clId="{5D63EBFA-9103-489F-8B33-56B96A8B9742}" dt="2023-12-19T02:25:58.092" v="1070" actId="20577"/>
          <ac:spMkLst>
            <pc:docMk/>
            <pc:sldMk cId="0" sldId="430"/>
            <ac:spMk id="5123" creationId="{F1C398A8-0DDE-4B6A-AA89-F3A0252304F7}"/>
          </ac:spMkLst>
        </pc:spChg>
      </pc:sldChg>
      <pc:sldChg chg="modSp mod">
        <pc:chgData name="Huy Hoàng Nguyễn" userId="9c5840fbaae6be66" providerId="LiveId" clId="{5D63EBFA-9103-489F-8B33-56B96A8B9742}" dt="2023-12-19T02:26:32.965" v="1099" actId="404"/>
        <pc:sldMkLst>
          <pc:docMk/>
          <pc:sldMk cId="0" sldId="431"/>
        </pc:sldMkLst>
        <pc:spChg chg="mod">
          <ac:chgData name="Huy Hoàng Nguyễn" userId="9c5840fbaae6be66" providerId="LiveId" clId="{5D63EBFA-9103-489F-8B33-56B96A8B9742}" dt="2023-12-19T02:26:32.965" v="1099" actId="404"/>
          <ac:spMkLst>
            <pc:docMk/>
            <pc:sldMk cId="0" sldId="431"/>
            <ac:spMk id="5123" creationId="{079AAD84-101B-4813-B431-B112671970A3}"/>
          </ac:spMkLst>
        </pc:spChg>
      </pc:sldChg>
      <pc:sldChg chg="addSp modSp mod modAnim">
        <pc:chgData name="Huy Hoàng Nguyễn" userId="9c5840fbaae6be66" providerId="LiveId" clId="{5D63EBFA-9103-489F-8B33-56B96A8B9742}" dt="2023-12-19T02:26:57.041" v="1157" actId="20577"/>
        <pc:sldMkLst>
          <pc:docMk/>
          <pc:sldMk cId="0" sldId="432"/>
        </pc:sldMkLst>
        <pc:spChg chg="mod">
          <ac:chgData name="Huy Hoàng Nguyễn" userId="9c5840fbaae6be66" providerId="LiveId" clId="{5D63EBFA-9103-489F-8B33-56B96A8B9742}" dt="2023-12-19T02:26:57.041" v="1157" actId="20577"/>
          <ac:spMkLst>
            <pc:docMk/>
            <pc:sldMk cId="0" sldId="432"/>
            <ac:spMk id="5123" creationId="{B01BD740-4DAF-4329-92F3-10F5E1C0760D}"/>
          </ac:spMkLst>
        </pc:spChg>
        <pc:graphicFrameChg chg="add mod modGraphic">
          <ac:chgData name="Huy Hoàng Nguyễn" userId="9c5840fbaae6be66" providerId="LiveId" clId="{5D63EBFA-9103-489F-8B33-56B96A8B9742}" dt="2023-12-17T14:32:54.787" v="32" actId="1076"/>
          <ac:graphicFrameMkLst>
            <pc:docMk/>
            <pc:sldMk cId="0" sldId="432"/>
            <ac:graphicFrameMk id="2" creationId="{5D5C923F-769D-431F-A03D-936878C56019}"/>
          </ac:graphicFrameMkLst>
        </pc:graphicFrameChg>
        <pc:picChg chg="mod">
          <ac:chgData name="Huy Hoàng Nguyễn" userId="9c5840fbaae6be66" providerId="LiveId" clId="{5D63EBFA-9103-489F-8B33-56B96A8B9742}" dt="2023-12-17T14:32:43.375" v="28" actId="1076"/>
          <ac:picMkLst>
            <pc:docMk/>
            <pc:sldMk cId="0" sldId="432"/>
            <ac:picMk id="21508" creationId="{FE3D2E98-DA0C-445D-A831-0015A752A662}"/>
          </ac:picMkLst>
        </pc:picChg>
      </pc:sldChg>
      <pc:sldChg chg="modSp mod">
        <pc:chgData name="Huy Hoàng Nguyễn" userId="9c5840fbaae6be66" providerId="LiveId" clId="{5D63EBFA-9103-489F-8B33-56B96A8B9742}" dt="2023-12-19T02:27:12.474" v="1216" actId="14100"/>
        <pc:sldMkLst>
          <pc:docMk/>
          <pc:sldMk cId="0" sldId="433"/>
        </pc:sldMkLst>
        <pc:spChg chg="mod">
          <ac:chgData name="Huy Hoàng Nguyễn" userId="9c5840fbaae6be66" providerId="LiveId" clId="{5D63EBFA-9103-489F-8B33-56B96A8B9742}" dt="2023-12-19T02:27:12.474" v="1216" actId="14100"/>
          <ac:spMkLst>
            <pc:docMk/>
            <pc:sldMk cId="0" sldId="433"/>
            <ac:spMk id="5123" creationId="{DDFAC912-DE29-4EA8-97F9-0BFB60EAB12F}"/>
          </ac:spMkLst>
        </pc:spChg>
      </pc:sldChg>
      <pc:sldChg chg="addSp delSp modSp add mod modNotesTx">
        <pc:chgData name="Huy Hoàng Nguyễn" userId="9c5840fbaae6be66" providerId="LiveId" clId="{5D63EBFA-9103-489F-8B33-56B96A8B9742}" dt="2023-12-23T03:02:56.125" v="1513" actId="20577"/>
        <pc:sldMkLst>
          <pc:docMk/>
          <pc:sldMk cId="1686561869" sldId="434"/>
        </pc:sldMkLst>
        <pc:spChg chg="mod">
          <ac:chgData name="Huy Hoàng Nguyễn" userId="9c5840fbaae6be66" providerId="LiveId" clId="{5D63EBFA-9103-489F-8B33-56B96A8B9742}" dt="2023-12-17T14:39:18.803" v="354" actId="14100"/>
          <ac:spMkLst>
            <pc:docMk/>
            <pc:sldMk cId="1686561869" sldId="434"/>
            <ac:spMk id="6" creationId="{353E4486-39BA-4842-94A0-0729DEF21627}"/>
          </ac:spMkLst>
        </pc:spChg>
        <pc:spChg chg="mod">
          <ac:chgData name="Huy Hoàng Nguyễn" userId="9c5840fbaae6be66" providerId="LiveId" clId="{5D63EBFA-9103-489F-8B33-56B96A8B9742}" dt="2023-12-17T14:39:16.802" v="353" actId="14100"/>
          <ac:spMkLst>
            <pc:docMk/>
            <pc:sldMk cId="1686561869" sldId="434"/>
            <ac:spMk id="8" creationId="{5AED58E3-403A-4BA2-B27E-0876299C43B1}"/>
          </ac:spMkLst>
        </pc:spChg>
        <pc:spChg chg="add mod">
          <ac:chgData name="Huy Hoàng Nguyễn" userId="9c5840fbaae6be66" providerId="LiveId" clId="{5D63EBFA-9103-489F-8B33-56B96A8B9742}" dt="2023-12-17T14:39:14.629" v="352" actId="14100"/>
          <ac:spMkLst>
            <pc:docMk/>
            <pc:sldMk cId="1686561869" sldId="434"/>
            <ac:spMk id="9" creationId="{1822BFB6-41BC-4377-B977-9494098B79F9}"/>
          </ac:spMkLst>
        </pc:spChg>
        <pc:spChg chg="mod">
          <ac:chgData name="Huy Hoàng Nguyễn" userId="9c5840fbaae6be66" providerId="LiveId" clId="{5D63EBFA-9103-489F-8B33-56B96A8B9742}" dt="2023-12-17T14:39:09.518" v="350" actId="1076"/>
          <ac:spMkLst>
            <pc:docMk/>
            <pc:sldMk cId="1686561869" sldId="434"/>
            <ac:spMk id="12" creationId="{F2990774-7D7B-46F5-9FC2-6815FD6622C6}"/>
          </ac:spMkLst>
        </pc:spChg>
        <pc:spChg chg="mod">
          <ac:chgData name="Huy Hoàng Nguyễn" userId="9c5840fbaae6be66" providerId="LiveId" clId="{5D63EBFA-9103-489F-8B33-56B96A8B9742}" dt="2023-12-19T02:25:37.326" v="1047"/>
          <ac:spMkLst>
            <pc:docMk/>
            <pc:sldMk cId="1686561869" sldId="434"/>
            <ac:spMk id="5123" creationId="{287CEA58-D8C7-4362-BDF3-73E70FA14E09}"/>
          </ac:spMkLst>
        </pc:spChg>
        <pc:picChg chg="del">
          <ac:chgData name="Huy Hoàng Nguyễn" userId="9c5840fbaae6be66" providerId="LiveId" clId="{5D63EBFA-9103-489F-8B33-56B96A8B9742}" dt="2023-12-17T14:36:19.202" v="57" actId="478"/>
          <ac:picMkLst>
            <pc:docMk/>
            <pc:sldMk cId="1686561869" sldId="434"/>
            <ac:picMk id="5" creationId="{4304A680-49EA-4ED6-B87C-31AA822C9832}"/>
          </ac:picMkLst>
        </pc:picChg>
      </pc:sldChg>
      <pc:sldChg chg="addSp delSp modSp add mod ord">
        <pc:chgData name="Huy Hoàng Nguyễn" userId="9c5840fbaae6be66" providerId="LiveId" clId="{5D63EBFA-9103-489F-8B33-56B96A8B9742}" dt="2023-12-19T02:26:05.641" v="1074"/>
        <pc:sldMkLst>
          <pc:docMk/>
          <pc:sldMk cId="422952101" sldId="435"/>
        </pc:sldMkLst>
        <pc:spChg chg="add mod">
          <ac:chgData name="Huy Hoàng Nguyễn" userId="9c5840fbaae6be66" providerId="LiveId" clId="{5D63EBFA-9103-489F-8B33-56B96A8B9742}" dt="2023-12-18T09:43:48.083" v="458" actId="692"/>
          <ac:spMkLst>
            <pc:docMk/>
            <pc:sldMk cId="422952101" sldId="435"/>
            <ac:spMk id="6" creationId="{BDFC82E0-12D5-4B96-A818-2B16CF130257}"/>
          </ac:spMkLst>
        </pc:spChg>
        <pc:spChg chg="add del">
          <ac:chgData name="Huy Hoàng Nguyễn" userId="9c5840fbaae6be66" providerId="LiveId" clId="{5D63EBFA-9103-489F-8B33-56B96A8B9742}" dt="2023-12-17T14:44:07.203" v="378" actId="22"/>
          <ac:spMkLst>
            <pc:docMk/>
            <pc:sldMk cId="422952101" sldId="435"/>
            <ac:spMk id="8" creationId="{B4234CBA-D3CE-4847-BC88-B3851060EDAE}"/>
          </ac:spMkLst>
        </pc:spChg>
        <pc:spChg chg="add mod">
          <ac:chgData name="Huy Hoàng Nguyễn" userId="9c5840fbaae6be66" providerId="LiveId" clId="{5D63EBFA-9103-489F-8B33-56B96A8B9742}" dt="2023-12-18T10:46:20.183" v="694" actId="20577"/>
          <ac:spMkLst>
            <pc:docMk/>
            <pc:sldMk cId="422952101" sldId="435"/>
            <ac:spMk id="10" creationId="{DF89754E-0FD0-4355-8A23-D90590271CC6}"/>
          </ac:spMkLst>
        </pc:spChg>
        <pc:spChg chg="add del mod">
          <ac:chgData name="Huy Hoàng Nguyễn" userId="9c5840fbaae6be66" providerId="LiveId" clId="{5D63EBFA-9103-489F-8B33-56B96A8B9742}" dt="2023-12-17T14:45:23.261" v="396" actId="478"/>
          <ac:spMkLst>
            <pc:docMk/>
            <pc:sldMk cId="422952101" sldId="435"/>
            <ac:spMk id="12" creationId="{29903BB2-A68A-48E8-9EA0-53CC5DF6EFD3}"/>
          </ac:spMkLst>
        </pc:spChg>
        <pc:spChg chg="add mod">
          <ac:chgData name="Huy Hoàng Nguyễn" userId="9c5840fbaae6be66" providerId="LiveId" clId="{5D63EBFA-9103-489F-8B33-56B96A8B9742}" dt="2023-12-18T09:44:00.313" v="462" actId="14100"/>
          <ac:spMkLst>
            <pc:docMk/>
            <pc:sldMk cId="422952101" sldId="435"/>
            <ac:spMk id="14" creationId="{09DCC87D-2423-468E-8615-574665A76D86}"/>
          </ac:spMkLst>
        </pc:spChg>
        <pc:spChg chg="mod">
          <ac:chgData name="Huy Hoàng Nguyễn" userId="9c5840fbaae6be66" providerId="LiveId" clId="{5D63EBFA-9103-489F-8B33-56B96A8B9742}" dt="2023-12-19T02:26:04.340" v="1072"/>
          <ac:spMkLst>
            <pc:docMk/>
            <pc:sldMk cId="422952101" sldId="435"/>
            <ac:spMk id="5123" creationId="{F1C398A8-0DDE-4B6A-AA89-F3A0252304F7}"/>
          </ac:spMkLst>
        </pc:spChg>
        <pc:picChg chg="del">
          <ac:chgData name="Huy Hoàng Nguyễn" userId="9c5840fbaae6be66" providerId="LiveId" clId="{5D63EBFA-9103-489F-8B33-56B96A8B9742}" dt="2023-12-17T14:42:46.235" v="360" actId="478"/>
          <ac:picMkLst>
            <pc:docMk/>
            <pc:sldMk cId="422952101" sldId="435"/>
            <ac:picMk id="19460" creationId="{4F164B64-4B43-4DAE-8B87-1A0FED44C6AE}"/>
          </ac:picMkLst>
        </pc:picChg>
      </pc:sldChg>
      <pc:sldChg chg="addSp delSp modSp add mod">
        <pc:chgData name="Huy Hoàng Nguyễn" userId="9c5840fbaae6be66" providerId="LiveId" clId="{5D63EBFA-9103-489F-8B33-56B96A8B9742}" dt="2023-12-19T02:28:21.035" v="1255" actId="20577"/>
        <pc:sldMkLst>
          <pc:docMk/>
          <pc:sldMk cId="3667379219" sldId="436"/>
        </pc:sldMkLst>
        <pc:spChg chg="mod">
          <ac:chgData name="Huy Hoàng Nguyễn" userId="9c5840fbaae6be66" providerId="LiveId" clId="{5D63EBFA-9103-489F-8B33-56B96A8B9742}" dt="2023-12-19T02:28:21.035" v="1255" actId="20577"/>
          <ac:spMkLst>
            <pc:docMk/>
            <pc:sldMk cId="3667379219" sldId="436"/>
            <ac:spMk id="5123" creationId="{DDFAC912-DE29-4EA8-97F9-0BFB60EAB12F}"/>
          </ac:spMkLst>
        </pc:spChg>
        <pc:picChg chg="add mod">
          <ac:chgData name="Huy Hoàng Nguyễn" userId="9c5840fbaae6be66" providerId="LiveId" clId="{5D63EBFA-9103-489F-8B33-56B96A8B9742}" dt="2023-12-17T16:21:15.311" v="452" actId="1076"/>
          <ac:picMkLst>
            <pc:docMk/>
            <pc:sldMk cId="3667379219" sldId="436"/>
            <ac:picMk id="6" creationId="{43C648CF-C57D-4C81-AF0F-078D419BFA23}"/>
          </ac:picMkLst>
        </pc:picChg>
        <pc:picChg chg="add mod">
          <ac:chgData name="Huy Hoàng Nguyễn" userId="9c5840fbaae6be66" providerId="LiveId" clId="{5D63EBFA-9103-489F-8B33-56B96A8B9742}" dt="2023-12-17T16:21:12.179" v="451" actId="1076"/>
          <ac:picMkLst>
            <pc:docMk/>
            <pc:sldMk cId="3667379219" sldId="436"/>
            <ac:picMk id="7" creationId="{73B327D0-E66E-4FF7-9DB7-808CB8F018AE}"/>
          </ac:picMkLst>
        </pc:picChg>
        <pc:picChg chg="add mod">
          <ac:chgData name="Huy Hoàng Nguyễn" userId="9c5840fbaae6be66" providerId="LiveId" clId="{5D63EBFA-9103-489F-8B33-56B96A8B9742}" dt="2023-12-17T16:21:19.121" v="454"/>
          <ac:picMkLst>
            <pc:docMk/>
            <pc:sldMk cId="3667379219" sldId="436"/>
            <ac:picMk id="8" creationId="{AD83E173-0973-4207-98CD-B7A18D52DF03}"/>
          </ac:picMkLst>
        </pc:picChg>
        <pc:picChg chg="del">
          <ac:chgData name="Huy Hoàng Nguyễn" userId="9c5840fbaae6be66" providerId="LiveId" clId="{5D63EBFA-9103-489F-8B33-56B96A8B9742}" dt="2023-12-17T16:20:16.971" v="407" actId="478"/>
          <ac:picMkLst>
            <pc:docMk/>
            <pc:sldMk cId="3667379219" sldId="436"/>
            <ac:picMk id="22532" creationId="{CA6A7287-0C68-4CCA-8091-88189F87556C}"/>
          </ac:picMkLst>
        </pc:picChg>
        <pc:picChg chg="del">
          <ac:chgData name="Huy Hoàng Nguyễn" userId="9c5840fbaae6be66" providerId="LiveId" clId="{5D63EBFA-9103-489F-8B33-56B96A8B9742}" dt="2023-12-17T16:20:17.514" v="408" actId="478"/>
          <ac:picMkLst>
            <pc:docMk/>
            <pc:sldMk cId="3667379219" sldId="436"/>
            <ac:picMk id="22533" creationId="{DBC28E11-26B9-455B-81D8-5A15734A98AA}"/>
          </ac:picMkLst>
        </pc:picChg>
      </pc:sldChg>
      <pc:sldChg chg="addSp delSp modSp add mod">
        <pc:chgData name="Huy Hoàng Nguyễn" userId="9c5840fbaae6be66" providerId="LiveId" clId="{5D63EBFA-9103-489F-8B33-56B96A8B9742}" dt="2023-12-19T02:28:25.800" v="1259" actId="20577"/>
        <pc:sldMkLst>
          <pc:docMk/>
          <pc:sldMk cId="751079788" sldId="437"/>
        </pc:sldMkLst>
        <pc:spChg chg="add del mod">
          <ac:chgData name="Huy Hoàng Nguyễn" userId="9c5840fbaae6be66" providerId="LiveId" clId="{5D63EBFA-9103-489F-8B33-56B96A8B9742}" dt="2023-12-18T10:08:36.049" v="476" actId="478"/>
          <ac:spMkLst>
            <pc:docMk/>
            <pc:sldMk cId="751079788" sldId="437"/>
            <ac:spMk id="3" creationId="{96055FD7-EC99-4D61-AC4E-A93AA0E2C5B8}"/>
          </ac:spMkLst>
        </pc:spChg>
        <pc:spChg chg="add mod">
          <ac:chgData name="Huy Hoàng Nguyễn" userId="9c5840fbaae6be66" providerId="LiveId" clId="{5D63EBFA-9103-489F-8B33-56B96A8B9742}" dt="2023-12-18T10:09:01.262" v="490" actId="14100"/>
          <ac:spMkLst>
            <pc:docMk/>
            <pc:sldMk cId="751079788" sldId="437"/>
            <ac:spMk id="4" creationId="{AC353A4B-C9EA-4C6F-89F7-F19A54773BFF}"/>
          </ac:spMkLst>
        </pc:spChg>
        <pc:spChg chg="add mod">
          <ac:chgData name="Huy Hoàng Nguyễn" userId="9c5840fbaae6be66" providerId="LiveId" clId="{5D63EBFA-9103-489F-8B33-56B96A8B9742}" dt="2023-12-18T10:11:07.032" v="497" actId="1076"/>
          <ac:spMkLst>
            <pc:docMk/>
            <pc:sldMk cId="751079788" sldId="437"/>
            <ac:spMk id="5" creationId="{02C2E3AF-070B-4CBD-B437-48AD2DD71B22}"/>
          </ac:spMkLst>
        </pc:spChg>
        <pc:spChg chg="add del mod">
          <ac:chgData name="Huy Hoàng Nguyễn" userId="9c5840fbaae6be66" providerId="LiveId" clId="{5D63EBFA-9103-489F-8B33-56B96A8B9742}" dt="2023-12-18T10:09:21.977" v="494" actId="11529"/>
          <ac:spMkLst>
            <pc:docMk/>
            <pc:sldMk cId="751079788" sldId="437"/>
            <ac:spMk id="7" creationId="{E17F17EF-73E8-4797-B4FE-C9E6BC7CFFE6}"/>
          </ac:spMkLst>
        </pc:spChg>
        <pc:spChg chg="add">
          <ac:chgData name="Huy Hoàng Nguyễn" userId="9c5840fbaae6be66" providerId="LiveId" clId="{5D63EBFA-9103-489F-8B33-56B96A8B9742}" dt="2023-12-18T10:09:29.676" v="495" actId="11529"/>
          <ac:spMkLst>
            <pc:docMk/>
            <pc:sldMk cId="751079788" sldId="437"/>
            <ac:spMk id="8" creationId="{2DF25224-C092-4C77-AF05-F864B377FEE3}"/>
          </ac:spMkLst>
        </pc:spChg>
        <pc:spChg chg="mod">
          <ac:chgData name="Huy Hoàng Nguyễn" userId="9c5840fbaae6be66" providerId="LiveId" clId="{5D63EBFA-9103-489F-8B33-56B96A8B9742}" dt="2023-12-19T02:28:25.800" v="1259" actId="20577"/>
          <ac:spMkLst>
            <pc:docMk/>
            <pc:sldMk cId="751079788" sldId="437"/>
            <ac:spMk id="5123" creationId="{DDFAC912-DE29-4EA8-97F9-0BFB60EAB12F}"/>
          </ac:spMkLst>
        </pc:spChg>
        <pc:picChg chg="del">
          <ac:chgData name="Huy Hoàng Nguyễn" userId="9c5840fbaae6be66" providerId="LiveId" clId="{5D63EBFA-9103-489F-8B33-56B96A8B9742}" dt="2023-12-17T16:21:22.706" v="456" actId="478"/>
          <ac:picMkLst>
            <pc:docMk/>
            <pc:sldMk cId="751079788" sldId="437"/>
            <ac:picMk id="6" creationId="{43C648CF-C57D-4C81-AF0F-078D419BFA23}"/>
          </ac:picMkLst>
        </pc:picChg>
        <pc:picChg chg="add mod">
          <ac:chgData name="Huy Hoàng Nguyễn" userId="9c5840fbaae6be66" providerId="LiveId" clId="{5D63EBFA-9103-489F-8B33-56B96A8B9742}" dt="2023-12-18T10:08:12.887" v="471" actId="1076"/>
          <ac:picMkLst>
            <pc:docMk/>
            <pc:sldMk cId="751079788" sldId="437"/>
            <ac:picMk id="6" creationId="{66297161-0259-4592-9E49-F77A19983216}"/>
          </ac:picMkLst>
        </pc:picChg>
        <pc:picChg chg="del">
          <ac:chgData name="Huy Hoàng Nguyễn" userId="9c5840fbaae6be66" providerId="LiveId" clId="{5D63EBFA-9103-489F-8B33-56B96A8B9742}" dt="2023-12-17T16:21:23.010" v="457" actId="478"/>
          <ac:picMkLst>
            <pc:docMk/>
            <pc:sldMk cId="751079788" sldId="437"/>
            <ac:picMk id="7" creationId="{73B327D0-E66E-4FF7-9DB7-808CB8F018AE}"/>
          </ac:picMkLst>
        </pc:picChg>
      </pc:sldChg>
      <pc:sldChg chg="addSp delSp modSp add mod">
        <pc:chgData name="Huy Hoàng Nguyễn" userId="9c5840fbaae6be66" providerId="LiveId" clId="{5D63EBFA-9103-489F-8B33-56B96A8B9742}" dt="2023-12-19T02:28:35.612" v="1267" actId="20577"/>
        <pc:sldMkLst>
          <pc:docMk/>
          <pc:sldMk cId="3306002938" sldId="438"/>
        </pc:sldMkLst>
        <pc:spChg chg="del">
          <ac:chgData name="Huy Hoàng Nguyễn" userId="9c5840fbaae6be66" providerId="LiveId" clId="{5D63EBFA-9103-489F-8B33-56B96A8B9742}" dt="2023-12-18T10:11:19.947" v="504" actId="478"/>
          <ac:spMkLst>
            <pc:docMk/>
            <pc:sldMk cId="3306002938" sldId="438"/>
            <ac:spMk id="4" creationId="{AC353A4B-C9EA-4C6F-89F7-F19A54773BFF}"/>
          </ac:spMkLst>
        </pc:spChg>
        <pc:spChg chg="del">
          <ac:chgData name="Huy Hoàng Nguyễn" userId="9c5840fbaae6be66" providerId="LiveId" clId="{5D63EBFA-9103-489F-8B33-56B96A8B9742}" dt="2023-12-18T10:11:21.071" v="505" actId="478"/>
          <ac:spMkLst>
            <pc:docMk/>
            <pc:sldMk cId="3306002938" sldId="438"/>
            <ac:spMk id="5" creationId="{02C2E3AF-070B-4CBD-B437-48AD2DD71B22}"/>
          </ac:spMkLst>
        </pc:spChg>
        <pc:spChg chg="del">
          <ac:chgData name="Huy Hoàng Nguyễn" userId="9c5840fbaae6be66" providerId="LiveId" clId="{5D63EBFA-9103-489F-8B33-56B96A8B9742}" dt="2023-12-18T10:11:19.947" v="504" actId="478"/>
          <ac:spMkLst>
            <pc:docMk/>
            <pc:sldMk cId="3306002938" sldId="438"/>
            <ac:spMk id="8" creationId="{2DF25224-C092-4C77-AF05-F864B377FEE3}"/>
          </ac:spMkLst>
        </pc:spChg>
        <pc:spChg chg="add mod">
          <ac:chgData name="Huy Hoàng Nguyễn" userId="9c5840fbaae6be66" providerId="LiveId" clId="{5D63EBFA-9103-489F-8B33-56B96A8B9742}" dt="2023-12-18T10:32:54.012" v="580" actId="1076"/>
          <ac:spMkLst>
            <pc:docMk/>
            <pc:sldMk cId="3306002938" sldId="438"/>
            <ac:spMk id="10" creationId="{F3EFE02B-646A-446F-B99A-425BB81D2778}"/>
          </ac:spMkLst>
        </pc:spChg>
        <pc:spChg chg="mod">
          <ac:chgData name="Huy Hoàng Nguyễn" userId="9c5840fbaae6be66" providerId="LiveId" clId="{5D63EBFA-9103-489F-8B33-56B96A8B9742}" dt="2023-12-19T02:28:35.612" v="1267" actId="20577"/>
          <ac:spMkLst>
            <pc:docMk/>
            <pc:sldMk cId="3306002938" sldId="438"/>
            <ac:spMk id="5123" creationId="{DDFAC912-DE29-4EA8-97F9-0BFB60EAB12F}"/>
          </ac:spMkLst>
        </pc:spChg>
        <pc:picChg chg="del">
          <ac:chgData name="Huy Hoàng Nguyễn" userId="9c5840fbaae6be66" providerId="LiveId" clId="{5D63EBFA-9103-489F-8B33-56B96A8B9742}" dt="2023-12-18T10:11:19.947" v="504" actId="478"/>
          <ac:picMkLst>
            <pc:docMk/>
            <pc:sldMk cId="3306002938" sldId="438"/>
            <ac:picMk id="6" creationId="{66297161-0259-4592-9E49-F77A19983216}"/>
          </ac:picMkLst>
        </pc:picChg>
        <pc:picChg chg="add mod">
          <ac:chgData name="Huy Hoàng Nguyễn" userId="9c5840fbaae6be66" providerId="LiveId" clId="{5D63EBFA-9103-489F-8B33-56B96A8B9742}" dt="2023-12-18T10:12:19.368" v="510" actId="1076"/>
          <ac:picMkLst>
            <pc:docMk/>
            <pc:sldMk cId="3306002938" sldId="438"/>
            <ac:picMk id="9" creationId="{EB21C551-5A7E-4C21-AE0C-62C70C0881C4}"/>
          </ac:picMkLst>
        </pc:picChg>
      </pc:sldChg>
      <pc:sldChg chg="addSp delSp modSp add mod ord">
        <pc:chgData name="Huy Hoàng Nguyễn" userId="9c5840fbaae6be66" providerId="LiveId" clId="{5D63EBFA-9103-489F-8B33-56B96A8B9742}" dt="2023-12-19T02:28:29.935" v="1263" actId="20577"/>
        <pc:sldMkLst>
          <pc:docMk/>
          <pc:sldMk cId="2390869111" sldId="439"/>
        </pc:sldMkLst>
        <pc:spChg chg="del">
          <ac:chgData name="Huy Hoàng Nguyễn" userId="9c5840fbaae6be66" providerId="LiveId" clId="{5D63EBFA-9103-489F-8B33-56B96A8B9742}" dt="2023-12-18T10:12:22.791" v="511" actId="478"/>
          <ac:spMkLst>
            <pc:docMk/>
            <pc:sldMk cId="2390869111" sldId="439"/>
            <ac:spMk id="4" creationId="{AC353A4B-C9EA-4C6F-89F7-F19A54773BFF}"/>
          </ac:spMkLst>
        </pc:spChg>
        <pc:spChg chg="del">
          <ac:chgData name="Huy Hoàng Nguyễn" userId="9c5840fbaae6be66" providerId="LiveId" clId="{5D63EBFA-9103-489F-8B33-56B96A8B9742}" dt="2023-12-18T10:12:24.068" v="512" actId="478"/>
          <ac:spMkLst>
            <pc:docMk/>
            <pc:sldMk cId="2390869111" sldId="439"/>
            <ac:spMk id="5" creationId="{02C2E3AF-070B-4CBD-B437-48AD2DD71B22}"/>
          </ac:spMkLst>
        </pc:spChg>
        <pc:spChg chg="del">
          <ac:chgData name="Huy Hoàng Nguyễn" userId="9c5840fbaae6be66" providerId="LiveId" clId="{5D63EBFA-9103-489F-8B33-56B96A8B9742}" dt="2023-12-18T10:12:22.791" v="511" actId="478"/>
          <ac:spMkLst>
            <pc:docMk/>
            <pc:sldMk cId="2390869111" sldId="439"/>
            <ac:spMk id="8" creationId="{2DF25224-C092-4C77-AF05-F864B377FEE3}"/>
          </ac:spMkLst>
        </pc:spChg>
        <pc:spChg chg="mod">
          <ac:chgData name="Huy Hoàng Nguyễn" userId="9c5840fbaae6be66" providerId="LiveId" clId="{5D63EBFA-9103-489F-8B33-56B96A8B9742}" dt="2023-12-19T02:28:29.935" v="1263" actId="20577"/>
          <ac:spMkLst>
            <pc:docMk/>
            <pc:sldMk cId="2390869111" sldId="439"/>
            <ac:spMk id="5123" creationId="{DDFAC912-DE29-4EA8-97F9-0BFB60EAB12F}"/>
          </ac:spMkLst>
        </pc:spChg>
        <pc:picChg chg="add del mod">
          <ac:chgData name="Huy Hoàng Nguyễn" userId="9c5840fbaae6be66" providerId="LiveId" clId="{5D63EBFA-9103-489F-8B33-56B96A8B9742}" dt="2023-12-18T10:24:01.233" v="517" actId="478"/>
          <ac:picMkLst>
            <pc:docMk/>
            <pc:sldMk cId="2390869111" sldId="439"/>
            <ac:picMk id="3" creationId="{2E240701-9C4A-4BF6-BA71-FFDECDD16C32}"/>
          </ac:picMkLst>
        </pc:picChg>
        <pc:picChg chg="del">
          <ac:chgData name="Huy Hoàng Nguyễn" userId="9c5840fbaae6be66" providerId="LiveId" clId="{5D63EBFA-9103-489F-8B33-56B96A8B9742}" dt="2023-12-18T10:12:22.791" v="511" actId="478"/>
          <ac:picMkLst>
            <pc:docMk/>
            <pc:sldMk cId="2390869111" sldId="439"/>
            <ac:picMk id="6" creationId="{66297161-0259-4592-9E49-F77A19983216}"/>
          </ac:picMkLst>
        </pc:picChg>
        <pc:picChg chg="add mod">
          <ac:chgData name="Huy Hoàng Nguyễn" userId="9c5840fbaae6be66" providerId="LiveId" clId="{5D63EBFA-9103-489F-8B33-56B96A8B9742}" dt="2023-12-18T10:12:51.300" v="514"/>
          <ac:picMkLst>
            <pc:docMk/>
            <pc:sldMk cId="2390869111" sldId="439"/>
            <ac:picMk id="9" creationId="{057F89AD-FD31-4A45-A35B-91CAB36DD327}"/>
          </ac:picMkLst>
        </pc:picChg>
        <pc:picChg chg="add mod">
          <ac:chgData name="Huy Hoàng Nguyễn" userId="9c5840fbaae6be66" providerId="LiveId" clId="{5D63EBFA-9103-489F-8B33-56B96A8B9742}" dt="2023-12-18T10:24:14.649" v="521" actId="692"/>
          <ac:picMkLst>
            <pc:docMk/>
            <pc:sldMk cId="2390869111" sldId="439"/>
            <ac:picMk id="10" creationId="{FE5BCB74-96CA-4A5A-A0EE-0639ABA0B19C}"/>
          </ac:picMkLst>
        </pc:picChg>
      </pc:sldChg>
      <pc:sldChg chg="addSp delSp modSp add mod ord">
        <pc:chgData name="Huy Hoàng Nguyễn" userId="9c5840fbaae6be66" providerId="LiveId" clId="{5D63EBFA-9103-489F-8B33-56B96A8B9742}" dt="2023-12-19T02:28:40.764" v="1271" actId="20577"/>
        <pc:sldMkLst>
          <pc:docMk/>
          <pc:sldMk cId="3726946859" sldId="440"/>
        </pc:sldMkLst>
        <pc:spChg chg="del">
          <ac:chgData name="Huy Hoàng Nguyễn" userId="9c5840fbaae6be66" providerId="LiveId" clId="{5D63EBFA-9103-489F-8B33-56B96A8B9742}" dt="2023-12-18T10:26:10.741" v="544" actId="478"/>
          <ac:spMkLst>
            <pc:docMk/>
            <pc:sldMk cId="3726946859" sldId="440"/>
            <ac:spMk id="4" creationId="{AC353A4B-C9EA-4C6F-89F7-F19A54773BFF}"/>
          </ac:spMkLst>
        </pc:spChg>
        <pc:spChg chg="del mod">
          <ac:chgData name="Huy Hoàng Nguyễn" userId="9c5840fbaae6be66" providerId="LiveId" clId="{5D63EBFA-9103-489F-8B33-56B96A8B9742}" dt="2023-12-18T10:26:13.072" v="546" actId="478"/>
          <ac:spMkLst>
            <pc:docMk/>
            <pc:sldMk cId="3726946859" sldId="440"/>
            <ac:spMk id="5" creationId="{02C2E3AF-070B-4CBD-B437-48AD2DD71B22}"/>
          </ac:spMkLst>
        </pc:spChg>
        <pc:spChg chg="del">
          <ac:chgData name="Huy Hoàng Nguyễn" userId="9c5840fbaae6be66" providerId="LiveId" clId="{5D63EBFA-9103-489F-8B33-56B96A8B9742}" dt="2023-12-18T10:26:10.741" v="544" actId="478"/>
          <ac:spMkLst>
            <pc:docMk/>
            <pc:sldMk cId="3726946859" sldId="440"/>
            <ac:spMk id="8" creationId="{2DF25224-C092-4C77-AF05-F864B377FEE3}"/>
          </ac:spMkLst>
        </pc:spChg>
        <pc:spChg chg="mod">
          <ac:chgData name="Huy Hoàng Nguyễn" userId="9c5840fbaae6be66" providerId="LiveId" clId="{5D63EBFA-9103-489F-8B33-56B96A8B9742}" dt="2023-12-19T02:28:40.764" v="1271" actId="20577"/>
          <ac:spMkLst>
            <pc:docMk/>
            <pc:sldMk cId="3726946859" sldId="440"/>
            <ac:spMk id="5123" creationId="{DDFAC912-DE29-4EA8-97F9-0BFB60EAB12F}"/>
          </ac:spMkLst>
        </pc:spChg>
        <pc:picChg chg="add mod">
          <ac:chgData name="Huy Hoàng Nguyễn" userId="9c5840fbaae6be66" providerId="LiveId" clId="{5D63EBFA-9103-489F-8B33-56B96A8B9742}" dt="2023-12-18T10:29:39.904" v="563" actId="1076"/>
          <ac:picMkLst>
            <pc:docMk/>
            <pc:sldMk cId="3726946859" sldId="440"/>
            <ac:picMk id="3" creationId="{CA184083-25C0-4A82-914F-D32C06534B47}"/>
          </ac:picMkLst>
        </pc:picChg>
        <pc:picChg chg="del">
          <ac:chgData name="Huy Hoàng Nguyễn" userId="9c5840fbaae6be66" providerId="LiveId" clId="{5D63EBFA-9103-489F-8B33-56B96A8B9742}" dt="2023-12-18T10:26:10.741" v="544" actId="478"/>
          <ac:picMkLst>
            <pc:docMk/>
            <pc:sldMk cId="3726946859" sldId="440"/>
            <ac:picMk id="6" creationId="{66297161-0259-4592-9E49-F77A19983216}"/>
          </ac:picMkLst>
        </pc:picChg>
      </pc:sldChg>
      <pc:sldChg chg="addSp delSp modSp add mod ord">
        <pc:chgData name="Huy Hoàng Nguyễn" userId="9c5840fbaae6be66" providerId="LiveId" clId="{5D63EBFA-9103-489F-8B33-56B96A8B9742}" dt="2023-12-18T10:34:16.800" v="611"/>
        <pc:sldMkLst>
          <pc:docMk/>
          <pc:sldMk cId="3696440253" sldId="441"/>
        </pc:sldMkLst>
        <pc:spChg chg="del">
          <ac:chgData name="Huy Hoàng Nguyễn" userId="9c5840fbaae6be66" providerId="LiveId" clId="{5D63EBFA-9103-489F-8B33-56B96A8B9742}" dt="2023-12-18T10:29:48.543" v="564" actId="478"/>
          <ac:spMkLst>
            <pc:docMk/>
            <pc:sldMk cId="3696440253" sldId="441"/>
            <ac:spMk id="4" creationId="{AC353A4B-C9EA-4C6F-89F7-F19A54773BFF}"/>
          </ac:spMkLst>
        </pc:spChg>
        <pc:spChg chg="del">
          <ac:chgData name="Huy Hoàng Nguyễn" userId="9c5840fbaae6be66" providerId="LiveId" clId="{5D63EBFA-9103-489F-8B33-56B96A8B9742}" dt="2023-12-18T10:29:49.523" v="565" actId="478"/>
          <ac:spMkLst>
            <pc:docMk/>
            <pc:sldMk cId="3696440253" sldId="441"/>
            <ac:spMk id="5" creationId="{02C2E3AF-070B-4CBD-B437-48AD2DD71B22}"/>
          </ac:spMkLst>
        </pc:spChg>
        <pc:spChg chg="del">
          <ac:chgData name="Huy Hoàng Nguyễn" userId="9c5840fbaae6be66" providerId="LiveId" clId="{5D63EBFA-9103-489F-8B33-56B96A8B9742}" dt="2023-12-18T10:29:48.543" v="564" actId="478"/>
          <ac:spMkLst>
            <pc:docMk/>
            <pc:sldMk cId="3696440253" sldId="441"/>
            <ac:spMk id="8" creationId="{2DF25224-C092-4C77-AF05-F864B377FEE3}"/>
          </ac:spMkLst>
        </pc:spChg>
        <pc:spChg chg="mod">
          <ac:chgData name="Huy Hoàng Nguyễn" userId="9c5840fbaae6be66" providerId="LiveId" clId="{5D63EBFA-9103-489F-8B33-56B96A8B9742}" dt="2023-12-18T10:32:27.620" v="577"/>
          <ac:spMkLst>
            <pc:docMk/>
            <pc:sldMk cId="3696440253" sldId="441"/>
            <ac:spMk id="5123" creationId="{DDFAC912-DE29-4EA8-97F9-0BFB60EAB12F}"/>
          </ac:spMkLst>
        </pc:spChg>
        <pc:graphicFrameChg chg="add mod modGraphic">
          <ac:chgData name="Huy Hoàng Nguyễn" userId="9c5840fbaae6be66" providerId="LiveId" clId="{5D63EBFA-9103-489F-8B33-56B96A8B9742}" dt="2023-12-18T10:34:08.004" v="609" actId="404"/>
          <ac:graphicFrameMkLst>
            <pc:docMk/>
            <pc:sldMk cId="3696440253" sldId="441"/>
            <ac:graphicFrameMk id="2" creationId="{ECC721D6-BA3B-4A71-A43D-14F524D0210F}"/>
          </ac:graphicFrameMkLst>
        </pc:graphicFrameChg>
        <pc:picChg chg="del">
          <ac:chgData name="Huy Hoàng Nguyễn" userId="9c5840fbaae6be66" providerId="LiveId" clId="{5D63EBFA-9103-489F-8B33-56B96A8B9742}" dt="2023-12-18T10:29:48.543" v="564" actId="478"/>
          <ac:picMkLst>
            <pc:docMk/>
            <pc:sldMk cId="3696440253" sldId="441"/>
            <ac:picMk id="6" creationId="{66297161-0259-4592-9E49-F77A19983216}"/>
          </ac:picMkLst>
        </pc:picChg>
      </pc:sldChg>
      <pc:sldChg chg="addSp delSp modSp add mod ord">
        <pc:chgData name="Huy Hoàng Nguyễn" userId="9c5840fbaae6be66" providerId="LiveId" clId="{5D63EBFA-9103-489F-8B33-56B96A8B9742}" dt="2023-12-19T02:28:49.363" v="1279" actId="20577"/>
        <pc:sldMkLst>
          <pc:docMk/>
          <pc:sldMk cId="1699489682" sldId="442"/>
        </pc:sldMkLst>
        <pc:spChg chg="del">
          <ac:chgData name="Huy Hoàng Nguyễn" userId="9c5840fbaae6be66" providerId="LiveId" clId="{5D63EBFA-9103-489F-8B33-56B96A8B9742}" dt="2023-12-18T10:31:56.879" v="567" actId="478"/>
          <ac:spMkLst>
            <pc:docMk/>
            <pc:sldMk cId="1699489682" sldId="442"/>
            <ac:spMk id="4" creationId="{AC353A4B-C9EA-4C6F-89F7-F19A54773BFF}"/>
          </ac:spMkLst>
        </pc:spChg>
        <pc:spChg chg="del mod">
          <ac:chgData name="Huy Hoàng Nguyễn" userId="9c5840fbaae6be66" providerId="LiveId" clId="{5D63EBFA-9103-489F-8B33-56B96A8B9742}" dt="2023-12-18T10:31:58.079" v="569" actId="478"/>
          <ac:spMkLst>
            <pc:docMk/>
            <pc:sldMk cId="1699489682" sldId="442"/>
            <ac:spMk id="5" creationId="{02C2E3AF-070B-4CBD-B437-48AD2DD71B22}"/>
          </ac:spMkLst>
        </pc:spChg>
        <pc:spChg chg="del">
          <ac:chgData name="Huy Hoàng Nguyễn" userId="9c5840fbaae6be66" providerId="LiveId" clId="{5D63EBFA-9103-489F-8B33-56B96A8B9742}" dt="2023-12-18T10:31:56.879" v="567" actId="478"/>
          <ac:spMkLst>
            <pc:docMk/>
            <pc:sldMk cId="1699489682" sldId="442"/>
            <ac:spMk id="8" creationId="{2DF25224-C092-4C77-AF05-F864B377FEE3}"/>
          </ac:spMkLst>
        </pc:spChg>
        <pc:spChg chg="mod">
          <ac:chgData name="Huy Hoàng Nguyễn" userId="9c5840fbaae6be66" providerId="LiveId" clId="{5D63EBFA-9103-489F-8B33-56B96A8B9742}" dt="2023-12-19T02:28:49.363" v="1279" actId="20577"/>
          <ac:spMkLst>
            <pc:docMk/>
            <pc:sldMk cId="1699489682" sldId="442"/>
            <ac:spMk id="5123" creationId="{DDFAC912-DE29-4EA8-97F9-0BFB60EAB12F}"/>
          </ac:spMkLst>
        </pc:spChg>
        <pc:picChg chg="add mod">
          <ac:chgData name="Huy Hoàng Nguyễn" userId="9c5840fbaae6be66" providerId="LiveId" clId="{5D63EBFA-9103-489F-8B33-56B96A8B9742}" dt="2023-12-18T10:32:12.410" v="574" actId="1076"/>
          <ac:picMkLst>
            <pc:docMk/>
            <pc:sldMk cId="1699489682" sldId="442"/>
            <ac:picMk id="3" creationId="{34C0D63A-4702-401F-BC84-DB924C2599CB}"/>
          </ac:picMkLst>
        </pc:picChg>
        <pc:picChg chg="del">
          <ac:chgData name="Huy Hoàng Nguyễn" userId="9c5840fbaae6be66" providerId="LiveId" clId="{5D63EBFA-9103-489F-8B33-56B96A8B9742}" dt="2023-12-18T10:31:55.155" v="566" actId="478"/>
          <ac:picMkLst>
            <pc:docMk/>
            <pc:sldMk cId="1699489682" sldId="442"/>
            <ac:picMk id="6" creationId="{66297161-0259-4592-9E49-F77A19983216}"/>
          </ac:picMkLst>
        </pc:picChg>
      </pc:sldChg>
      <pc:sldChg chg="addSp delSp modSp add mod">
        <pc:chgData name="Huy Hoàng Nguyễn" userId="9c5840fbaae6be66" providerId="LiveId" clId="{5D63EBFA-9103-489F-8B33-56B96A8B9742}" dt="2023-12-19T02:28:45.084" v="1275" actId="20577"/>
        <pc:sldMkLst>
          <pc:docMk/>
          <pc:sldMk cId="1587219140" sldId="443"/>
        </pc:sldMkLst>
        <pc:spChg chg="del">
          <ac:chgData name="Huy Hoàng Nguyễn" userId="9c5840fbaae6be66" providerId="LiveId" clId="{5D63EBFA-9103-489F-8B33-56B96A8B9742}" dt="2023-12-18T10:34:41.019" v="614" actId="478"/>
          <ac:spMkLst>
            <pc:docMk/>
            <pc:sldMk cId="1587219140" sldId="443"/>
            <ac:spMk id="4" creationId="{AC353A4B-C9EA-4C6F-89F7-F19A54773BFF}"/>
          </ac:spMkLst>
        </pc:spChg>
        <pc:spChg chg="del">
          <ac:chgData name="Huy Hoàng Nguyễn" userId="9c5840fbaae6be66" providerId="LiveId" clId="{5D63EBFA-9103-489F-8B33-56B96A8B9742}" dt="2023-12-18T10:34:42.966" v="615" actId="478"/>
          <ac:spMkLst>
            <pc:docMk/>
            <pc:sldMk cId="1587219140" sldId="443"/>
            <ac:spMk id="5" creationId="{02C2E3AF-070B-4CBD-B437-48AD2DD71B22}"/>
          </ac:spMkLst>
        </pc:spChg>
        <pc:spChg chg="del">
          <ac:chgData name="Huy Hoàng Nguyễn" userId="9c5840fbaae6be66" providerId="LiveId" clId="{5D63EBFA-9103-489F-8B33-56B96A8B9742}" dt="2023-12-18T10:34:41.019" v="614" actId="478"/>
          <ac:spMkLst>
            <pc:docMk/>
            <pc:sldMk cId="1587219140" sldId="443"/>
            <ac:spMk id="8" creationId="{2DF25224-C092-4C77-AF05-F864B377FEE3}"/>
          </ac:spMkLst>
        </pc:spChg>
        <pc:spChg chg="add mod">
          <ac:chgData name="Huy Hoàng Nguyễn" userId="9c5840fbaae6be66" providerId="LiveId" clId="{5D63EBFA-9103-489F-8B33-56B96A8B9742}" dt="2023-12-18T10:40:09.963" v="648" actId="1076"/>
          <ac:spMkLst>
            <pc:docMk/>
            <pc:sldMk cId="1587219140" sldId="443"/>
            <ac:spMk id="13" creationId="{799899B5-DD0A-4F98-A09E-3D32A36C4B24}"/>
          </ac:spMkLst>
        </pc:spChg>
        <pc:spChg chg="mod">
          <ac:chgData name="Huy Hoàng Nguyễn" userId="9c5840fbaae6be66" providerId="LiveId" clId="{5D63EBFA-9103-489F-8B33-56B96A8B9742}" dt="2023-12-19T02:28:45.084" v="1275" actId="20577"/>
          <ac:spMkLst>
            <pc:docMk/>
            <pc:sldMk cId="1587219140" sldId="443"/>
            <ac:spMk id="5123" creationId="{DDFAC912-DE29-4EA8-97F9-0BFB60EAB12F}"/>
          </ac:spMkLst>
        </pc:spChg>
        <pc:picChg chg="add del mod">
          <ac:chgData name="Huy Hoàng Nguyễn" userId="9c5840fbaae6be66" providerId="LiveId" clId="{5D63EBFA-9103-489F-8B33-56B96A8B9742}" dt="2023-12-18T10:38:13.853" v="618" actId="478"/>
          <ac:picMkLst>
            <pc:docMk/>
            <pc:sldMk cId="1587219140" sldId="443"/>
            <ac:picMk id="3" creationId="{03113202-48FD-4FD3-B87A-BBB39E3DFA68}"/>
          </ac:picMkLst>
        </pc:picChg>
        <pc:picChg chg="del">
          <ac:chgData name="Huy Hoàng Nguyễn" userId="9c5840fbaae6be66" providerId="LiveId" clId="{5D63EBFA-9103-489F-8B33-56B96A8B9742}" dt="2023-12-18T10:34:41.019" v="614" actId="478"/>
          <ac:picMkLst>
            <pc:docMk/>
            <pc:sldMk cId="1587219140" sldId="443"/>
            <ac:picMk id="6" creationId="{66297161-0259-4592-9E49-F77A19983216}"/>
          </ac:picMkLst>
        </pc:picChg>
        <pc:picChg chg="add del mod">
          <ac:chgData name="Huy Hoàng Nguyễn" userId="9c5840fbaae6be66" providerId="LiveId" clId="{5D63EBFA-9103-489F-8B33-56B96A8B9742}" dt="2023-12-18T10:40:07.111" v="647" actId="1076"/>
          <ac:picMkLst>
            <pc:docMk/>
            <pc:sldMk cId="1587219140" sldId="443"/>
            <ac:picMk id="9" creationId="{E1C4524A-A221-41AA-99C3-A3A2B49EB352}"/>
          </ac:picMkLst>
        </pc:picChg>
      </pc:sldChg>
      <pc:sldChg chg="addSp delSp modSp add mod ord">
        <pc:chgData name="Huy Hoàng Nguyễn" userId="9c5840fbaae6be66" providerId="LiveId" clId="{5D63EBFA-9103-489F-8B33-56B96A8B9742}" dt="2023-12-19T02:25:43.814" v="1048"/>
        <pc:sldMkLst>
          <pc:docMk/>
          <pc:sldMk cId="2627291033" sldId="444"/>
        </pc:sldMkLst>
        <pc:spChg chg="mod">
          <ac:chgData name="Huy Hoàng Nguyễn" userId="9c5840fbaae6be66" providerId="LiveId" clId="{5D63EBFA-9103-489F-8B33-56B96A8B9742}" dt="2023-12-19T02:25:43.814" v="1048"/>
          <ac:spMkLst>
            <pc:docMk/>
            <pc:sldMk cId="2627291033" sldId="444"/>
            <ac:spMk id="5123" creationId="{287CEA58-D8C7-4362-BDF3-73E70FA14E09}"/>
          </ac:spMkLst>
        </pc:spChg>
        <pc:picChg chg="del">
          <ac:chgData name="Huy Hoàng Nguyễn" userId="9c5840fbaae6be66" providerId="LiveId" clId="{5D63EBFA-9103-489F-8B33-56B96A8B9742}" dt="2023-12-18T10:40:55.594" v="655" actId="478"/>
          <ac:picMkLst>
            <pc:docMk/>
            <pc:sldMk cId="2627291033" sldId="444"/>
            <ac:picMk id="5" creationId="{4304A680-49EA-4ED6-B87C-31AA822C9832}"/>
          </ac:picMkLst>
        </pc:picChg>
        <pc:picChg chg="add mod">
          <ac:chgData name="Huy Hoàng Nguyễn" userId="9c5840fbaae6be66" providerId="LiveId" clId="{5D63EBFA-9103-489F-8B33-56B96A8B9742}" dt="2023-12-18T10:43:38.397" v="684" actId="1076"/>
          <ac:picMkLst>
            <pc:docMk/>
            <pc:sldMk cId="2627291033" sldId="444"/>
            <ac:picMk id="6" creationId="{01419AC0-6CB2-4BF6-B188-6B6E8E72495B}"/>
          </ac:picMkLst>
        </pc:picChg>
      </pc:sldChg>
      <pc:sldChg chg="addSp delSp modSp add mod ord">
        <pc:chgData name="Huy Hoàng Nguyễn" userId="9c5840fbaae6be66" providerId="LiveId" clId="{5D63EBFA-9103-489F-8B33-56B96A8B9742}" dt="2023-12-19T02:25:47.049" v="1049"/>
        <pc:sldMkLst>
          <pc:docMk/>
          <pc:sldMk cId="2840012674" sldId="445"/>
        </pc:sldMkLst>
        <pc:spChg chg="mod">
          <ac:chgData name="Huy Hoàng Nguyễn" userId="9c5840fbaae6be66" providerId="LiveId" clId="{5D63EBFA-9103-489F-8B33-56B96A8B9742}" dt="2023-12-19T02:25:47.049" v="1049"/>
          <ac:spMkLst>
            <pc:docMk/>
            <pc:sldMk cId="2840012674" sldId="445"/>
            <ac:spMk id="5123" creationId="{287CEA58-D8C7-4362-BDF3-73E70FA14E09}"/>
          </ac:spMkLst>
        </pc:spChg>
        <pc:picChg chg="add mod">
          <ac:chgData name="Huy Hoàng Nguyễn" userId="9c5840fbaae6be66" providerId="LiveId" clId="{5D63EBFA-9103-489F-8B33-56B96A8B9742}" dt="2023-12-18T10:41:36.627" v="662" actId="1076"/>
          <ac:picMkLst>
            <pc:docMk/>
            <pc:sldMk cId="2840012674" sldId="445"/>
            <ac:picMk id="5" creationId="{2510601F-EA2B-48AD-848C-634416640208}"/>
          </ac:picMkLst>
        </pc:picChg>
        <pc:picChg chg="del">
          <ac:chgData name="Huy Hoàng Nguyễn" userId="9c5840fbaae6be66" providerId="LiveId" clId="{5D63EBFA-9103-489F-8B33-56B96A8B9742}" dt="2023-12-18T10:41:23.773" v="659" actId="478"/>
          <ac:picMkLst>
            <pc:docMk/>
            <pc:sldMk cId="2840012674" sldId="445"/>
            <ac:picMk id="6" creationId="{01419AC0-6CB2-4BF6-B188-6B6E8E72495B}"/>
          </ac:picMkLst>
        </pc:picChg>
      </pc:sldChg>
      <pc:sldChg chg="addSp delSp modSp add mod">
        <pc:chgData name="Huy Hoàng Nguyễn" userId="9c5840fbaae6be66" providerId="LiveId" clId="{5D63EBFA-9103-489F-8B33-56B96A8B9742}" dt="2023-12-19T02:26:01.944" v="1071"/>
        <pc:sldMkLst>
          <pc:docMk/>
          <pc:sldMk cId="957299800" sldId="446"/>
        </pc:sldMkLst>
        <pc:spChg chg="mod">
          <ac:chgData name="Huy Hoàng Nguyễn" userId="9c5840fbaae6be66" providerId="LiveId" clId="{5D63EBFA-9103-489F-8B33-56B96A8B9742}" dt="2023-12-19T02:26:01.944" v="1071"/>
          <ac:spMkLst>
            <pc:docMk/>
            <pc:sldMk cId="957299800" sldId="446"/>
            <ac:spMk id="5123" creationId="{F1C398A8-0DDE-4B6A-AA89-F3A0252304F7}"/>
          </ac:spMkLst>
        </pc:spChg>
        <pc:picChg chg="add mod">
          <ac:chgData name="Huy Hoàng Nguyễn" userId="9c5840fbaae6be66" providerId="LiveId" clId="{5D63EBFA-9103-489F-8B33-56B96A8B9742}" dt="2023-12-18T10:43:52.887" v="686" actId="1076"/>
          <ac:picMkLst>
            <pc:docMk/>
            <pc:sldMk cId="957299800" sldId="446"/>
            <ac:picMk id="5" creationId="{5C4914F1-45FF-4184-9CC6-B27FDC298127}"/>
          </ac:picMkLst>
        </pc:picChg>
        <pc:picChg chg="del">
          <ac:chgData name="Huy Hoàng Nguyễn" userId="9c5840fbaae6be66" providerId="LiveId" clId="{5D63EBFA-9103-489F-8B33-56B96A8B9742}" dt="2023-12-18T10:43:22.345" v="678" actId="478"/>
          <ac:picMkLst>
            <pc:docMk/>
            <pc:sldMk cId="957299800" sldId="446"/>
            <ac:picMk id="19460" creationId="{4F164B64-4B43-4DAE-8B87-1A0FED44C6AE}"/>
          </ac:picMkLst>
        </pc:picChg>
      </pc:sldChg>
      <pc:sldChg chg="new del">
        <pc:chgData name="Huy Hoàng Nguyễn" userId="9c5840fbaae6be66" providerId="LiveId" clId="{5D63EBFA-9103-489F-8B33-56B96A8B9742}" dt="2023-12-18T11:06:53.566" v="749" actId="680"/>
        <pc:sldMkLst>
          <pc:docMk/>
          <pc:sldMk cId="1259651718" sldId="447"/>
        </pc:sldMkLst>
      </pc:sldChg>
      <pc:sldChg chg="delSp modSp add mod ord">
        <pc:chgData name="Huy Hoàng Nguyễn" userId="9c5840fbaae6be66" providerId="LiveId" clId="{5D63EBFA-9103-489F-8B33-56B96A8B9742}" dt="2023-12-18T11:09:57.316" v="785"/>
        <pc:sldMkLst>
          <pc:docMk/>
          <pc:sldMk cId="2728547773" sldId="447"/>
        </pc:sldMkLst>
        <pc:spChg chg="mod">
          <ac:chgData name="Huy Hoàng Nguyễn" userId="9c5840fbaae6be66" providerId="LiveId" clId="{5D63EBFA-9103-489F-8B33-56B96A8B9742}" dt="2023-12-18T11:07:15.643" v="761" actId="20577"/>
          <ac:spMkLst>
            <pc:docMk/>
            <pc:sldMk cId="2728547773" sldId="447"/>
            <ac:spMk id="5123" creationId="{D80E2397-9524-4E23-A203-9D53170300C8}"/>
          </ac:spMkLst>
        </pc:spChg>
        <pc:picChg chg="del">
          <ac:chgData name="Huy Hoàng Nguyễn" userId="9c5840fbaae6be66" providerId="LiveId" clId="{5D63EBFA-9103-489F-8B33-56B96A8B9742}" dt="2023-12-18T11:07:05.807" v="754" actId="478"/>
          <ac:picMkLst>
            <pc:docMk/>
            <pc:sldMk cId="2728547773" sldId="447"/>
            <ac:picMk id="5" creationId="{58C814CE-8A51-459A-A5E6-6A69436140F8}"/>
          </ac:picMkLst>
        </pc:picChg>
        <pc:picChg chg="del">
          <ac:chgData name="Huy Hoàng Nguyễn" userId="9c5840fbaae6be66" providerId="LiveId" clId="{5D63EBFA-9103-489F-8B33-56B96A8B9742}" dt="2023-12-18T11:07:04.827" v="753" actId="478"/>
          <ac:picMkLst>
            <pc:docMk/>
            <pc:sldMk cId="2728547773" sldId="447"/>
            <ac:picMk id="8" creationId="{1E045EBC-C326-4088-A530-7C1A0A9AF829}"/>
          </ac:picMkLst>
        </pc:picChg>
      </pc:sldChg>
      <pc:sldChg chg="addSp delSp modSp add mod">
        <pc:chgData name="Huy Hoàng Nguyễn" userId="9c5840fbaae6be66" providerId="LiveId" clId="{5D63EBFA-9103-489F-8B33-56B96A8B9742}" dt="2023-12-19T02:30:55.280" v="1296" actId="20577"/>
        <pc:sldMkLst>
          <pc:docMk/>
          <pc:sldMk cId="1322489162" sldId="448"/>
        </pc:sldMkLst>
        <pc:spChg chg="mod">
          <ac:chgData name="Huy Hoàng Nguyễn" userId="9c5840fbaae6be66" providerId="LiveId" clId="{5D63EBFA-9103-489F-8B33-56B96A8B9742}" dt="2023-12-19T02:30:55.280" v="1296" actId="20577"/>
          <ac:spMkLst>
            <pc:docMk/>
            <pc:sldMk cId="1322489162" sldId="448"/>
            <ac:spMk id="5123" creationId="{D80E2397-9524-4E23-A203-9D53170300C8}"/>
          </ac:spMkLst>
        </pc:spChg>
        <pc:picChg chg="del">
          <ac:chgData name="Huy Hoàng Nguyễn" userId="9c5840fbaae6be66" providerId="LiveId" clId="{5D63EBFA-9103-489F-8B33-56B96A8B9742}" dt="2023-12-18T11:13:04.274" v="818" actId="478"/>
          <ac:picMkLst>
            <pc:docMk/>
            <pc:sldMk cId="1322489162" sldId="448"/>
            <ac:picMk id="5" creationId="{58C814CE-8A51-459A-A5E6-6A69436140F8}"/>
          </ac:picMkLst>
        </pc:picChg>
        <pc:picChg chg="add mod">
          <ac:chgData name="Huy Hoàng Nguyễn" userId="9c5840fbaae6be66" providerId="LiveId" clId="{5D63EBFA-9103-489F-8B33-56B96A8B9742}" dt="2023-12-18T11:13:18.368" v="824" actId="1076"/>
          <ac:picMkLst>
            <pc:docMk/>
            <pc:sldMk cId="1322489162" sldId="448"/>
            <ac:picMk id="7" creationId="{063D3A81-999A-4840-A601-E0C0D3BBED68}"/>
          </ac:picMkLst>
        </pc:picChg>
        <pc:picChg chg="del">
          <ac:chgData name="Huy Hoàng Nguyễn" userId="9c5840fbaae6be66" providerId="LiveId" clId="{5D63EBFA-9103-489F-8B33-56B96A8B9742}" dt="2023-12-18T11:13:04.900" v="819" actId="478"/>
          <ac:picMkLst>
            <pc:docMk/>
            <pc:sldMk cId="1322489162" sldId="448"/>
            <ac:picMk id="8" creationId="{1E045EBC-C326-4088-A530-7C1A0A9AF829}"/>
          </ac:picMkLst>
        </pc:picChg>
        <pc:picChg chg="add mod">
          <ac:chgData name="Huy Hoàng Nguyễn" userId="9c5840fbaae6be66" providerId="LiveId" clId="{5D63EBFA-9103-489F-8B33-56B96A8B9742}" dt="2023-12-18T11:13:36.908" v="833" actId="1076"/>
          <ac:picMkLst>
            <pc:docMk/>
            <pc:sldMk cId="1322489162" sldId="448"/>
            <ac:picMk id="9" creationId="{F66B22D4-182F-4AD6-90C1-7D9500DC6F8E}"/>
          </ac:picMkLst>
        </pc:picChg>
        <pc:picChg chg="del">
          <ac:chgData name="Huy Hoàng Nguyễn" userId="9c5840fbaae6be66" providerId="LiveId" clId="{5D63EBFA-9103-489F-8B33-56B96A8B9742}" dt="2023-12-18T11:13:05.486" v="820" actId="478"/>
          <ac:picMkLst>
            <pc:docMk/>
            <pc:sldMk cId="1322489162" sldId="448"/>
            <ac:picMk id="15" creationId="{E745BF6B-CF94-44D1-A86A-E99D4AF5A56F}"/>
          </ac:picMkLst>
        </pc:picChg>
      </pc:sldChg>
      <pc:sldChg chg="addSp delSp modSp add mod">
        <pc:chgData name="Huy Hoàng Nguyễn" userId="9c5840fbaae6be66" providerId="LiveId" clId="{5D63EBFA-9103-489F-8B33-56B96A8B9742}" dt="2023-12-18T11:28:02.176" v="855" actId="1076"/>
        <pc:sldMkLst>
          <pc:docMk/>
          <pc:sldMk cId="483597886" sldId="449"/>
        </pc:sldMkLst>
        <pc:graphicFrameChg chg="del modGraphic">
          <ac:chgData name="Huy Hoàng Nguyễn" userId="9c5840fbaae6be66" providerId="LiveId" clId="{5D63EBFA-9103-489F-8B33-56B96A8B9742}" dt="2023-12-18T11:27:10.556" v="841" actId="478"/>
          <ac:graphicFrameMkLst>
            <pc:docMk/>
            <pc:sldMk cId="483597886" sldId="449"/>
            <ac:graphicFrameMk id="2" creationId="{141EF03D-B8E2-4F7F-94FE-F41069E53DF5}"/>
          </ac:graphicFrameMkLst>
        </pc:graphicFrameChg>
        <pc:picChg chg="del">
          <ac:chgData name="Huy Hoàng Nguyễn" userId="9c5840fbaae6be66" providerId="LiveId" clId="{5D63EBFA-9103-489F-8B33-56B96A8B9742}" dt="2023-12-18T11:27:08.226" v="839" actId="478"/>
          <ac:picMkLst>
            <pc:docMk/>
            <pc:sldMk cId="483597886" sldId="449"/>
            <ac:picMk id="5" creationId="{0DEFCB17-BF4A-4121-B92E-7BDE148D0642}"/>
          </ac:picMkLst>
        </pc:picChg>
        <pc:picChg chg="add mod">
          <ac:chgData name="Huy Hoàng Nguyễn" userId="9c5840fbaae6be66" providerId="LiveId" clId="{5D63EBFA-9103-489F-8B33-56B96A8B9742}" dt="2023-12-18T11:28:02.176" v="855" actId="1076"/>
          <ac:picMkLst>
            <pc:docMk/>
            <pc:sldMk cId="483597886" sldId="449"/>
            <ac:picMk id="6" creationId="{1B801754-2E92-4424-A089-752D95475621}"/>
          </ac:picMkLst>
        </pc:picChg>
      </pc:sldChg>
      <pc:sldChg chg="add del">
        <pc:chgData name="Huy Hoàng Nguyễn" userId="9c5840fbaae6be66" providerId="LiveId" clId="{5D63EBFA-9103-489F-8B33-56B96A8B9742}" dt="2023-12-18T11:13:07.212" v="822"/>
        <pc:sldMkLst>
          <pc:docMk/>
          <pc:sldMk cId="2056912458" sldId="449"/>
        </pc:sldMkLst>
      </pc:sldChg>
      <pc:sldChg chg="addSp modSp add mod">
        <pc:chgData name="Huy Hoàng Nguyễn" userId="9c5840fbaae6be66" providerId="LiveId" clId="{5D63EBFA-9103-489F-8B33-56B96A8B9742}" dt="2023-12-18T11:28:18.730" v="857" actId="1076"/>
        <pc:sldMkLst>
          <pc:docMk/>
          <pc:sldMk cId="1138173480" sldId="450"/>
        </pc:sldMkLst>
        <pc:picChg chg="add mod">
          <ac:chgData name="Huy Hoàng Nguyễn" userId="9c5840fbaae6be66" providerId="LiveId" clId="{5D63EBFA-9103-489F-8B33-56B96A8B9742}" dt="2023-12-18T11:28:18.730" v="857" actId="1076"/>
          <ac:picMkLst>
            <pc:docMk/>
            <pc:sldMk cId="1138173480" sldId="450"/>
            <ac:picMk id="4" creationId="{97809649-A2EB-47A7-8573-A0597189B683}"/>
          </ac:picMkLst>
        </pc:picChg>
      </pc:sldChg>
      <pc:sldChg chg="add del">
        <pc:chgData name="Huy Hoàng Nguyễn" userId="9c5840fbaae6be66" providerId="LiveId" clId="{5D63EBFA-9103-489F-8B33-56B96A8B9742}" dt="2023-12-18T11:27:12.536" v="842" actId="47"/>
        <pc:sldMkLst>
          <pc:docMk/>
          <pc:sldMk cId="3790283028" sldId="450"/>
        </pc:sldMkLst>
      </pc:sldChg>
      <pc:sldChg chg="add del">
        <pc:chgData name="Huy Hoàng Nguyễn" userId="9c5840fbaae6be66" providerId="LiveId" clId="{5D63EBFA-9103-489F-8B33-56B96A8B9742}" dt="2023-12-18T11:27:13.210" v="843" actId="47"/>
        <pc:sldMkLst>
          <pc:docMk/>
          <pc:sldMk cId="1025662069" sldId="451"/>
        </pc:sldMkLst>
      </pc:sldChg>
      <pc:sldChg chg="addSp modSp add mod">
        <pc:chgData name="Huy Hoàng Nguyễn" userId="9c5840fbaae6be66" providerId="LiveId" clId="{5D63EBFA-9103-489F-8B33-56B96A8B9742}" dt="2023-12-18T11:28:29.047" v="860" actId="1076"/>
        <pc:sldMkLst>
          <pc:docMk/>
          <pc:sldMk cId="4188649952" sldId="451"/>
        </pc:sldMkLst>
        <pc:picChg chg="add mod">
          <ac:chgData name="Huy Hoàng Nguyễn" userId="9c5840fbaae6be66" providerId="LiveId" clId="{5D63EBFA-9103-489F-8B33-56B96A8B9742}" dt="2023-12-18T11:28:29.047" v="860" actId="1076"/>
          <ac:picMkLst>
            <pc:docMk/>
            <pc:sldMk cId="4188649952" sldId="451"/>
            <ac:picMk id="4" creationId="{92C09FE2-665F-48D7-B548-4E750BAD5854}"/>
          </ac:picMkLst>
        </pc:picChg>
      </pc:sldChg>
      <pc:sldChg chg="addSp modSp add mod">
        <pc:chgData name="Huy Hoàng Nguyễn" userId="9c5840fbaae6be66" providerId="LiveId" clId="{5D63EBFA-9103-489F-8B33-56B96A8B9742}" dt="2023-12-18T11:28:40.577" v="862" actId="1076"/>
        <pc:sldMkLst>
          <pc:docMk/>
          <pc:sldMk cId="320413235" sldId="452"/>
        </pc:sldMkLst>
        <pc:picChg chg="add mod">
          <ac:chgData name="Huy Hoàng Nguyễn" userId="9c5840fbaae6be66" providerId="LiveId" clId="{5D63EBFA-9103-489F-8B33-56B96A8B9742}" dt="2023-12-18T11:28:40.577" v="862" actId="1076"/>
          <ac:picMkLst>
            <pc:docMk/>
            <pc:sldMk cId="320413235" sldId="452"/>
            <ac:picMk id="4" creationId="{9857729C-2F2A-4139-A1E4-43B152019476}"/>
          </ac:picMkLst>
        </pc:picChg>
      </pc:sldChg>
      <pc:sldChg chg="add del">
        <pc:chgData name="Huy Hoàng Nguyễn" userId="9c5840fbaae6be66" providerId="LiveId" clId="{5D63EBFA-9103-489F-8B33-56B96A8B9742}" dt="2023-12-18T11:27:13.689" v="844" actId="47"/>
        <pc:sldMkLst>
          <pc:docMk/>
          <pc:sldMk cId="709032421" sldId="452"/>
        </pc:sldMkLst>
      </pc:sldChg>
      <pc:sldChg chg="add del">
        <pc:chgData name="Huy Hoàng Nguyễn" userId="9c5840fbaae6be66" providerId="LiveId" clId="{5D63EBFA-9103-489F-8B33-56B96A8B9742}" dt="2023-12-18T11:27:14.633" v="845" actId="47"/>
        <pc:sldMkLst>
          <pc:docMk/>
          <pc:sldMk cId="1588439247" sldId="453"/>
        </pc:sldMkLst>
      </pc:sldChg>
      <pc:sldChg chg="addSp modSp add mod ord">
        <pc:chgData name="Huy Hoàng Nguyễn" userId="9c5840fbaae6be66" providerId="LiveId" clId="{5D63EBFA-9103-489F-8B33-56B96A8B9742}" dt="2023-12-18T11:27:38.754" v="853" actId="1076"/>
        <pc:sldMkLst>
          <pc:docMk/>
          <pc:sldMk cId="2804129407" sldId="453"/>
        </pc:sldMkLst>
        <pc:picChg chg="add mod">
          <ac:chgData name="Huy Hoàng Nguyễn" userId="9c5840fbaae6be66" providerId="LiveId" clId="{5D63EBFA-9103-489F-8B33-56B96A8B9742}" dt="2023-12-18T11:27:38.754" v="853" actId="1076"/>
          <ac:picMkLst>
            <pc:docMk/>
            <pc:sldMk cId="2804129407" sldId="453"/>
            <ac:picMk id="4" creationId="{B5AA2296-1831-4028-B698-58289DB3339D}"/>
          </ac:picMkLst>
        </pc:picChg>
      </pc:sldChg>
      <pc:sldChg chg="addSp delSp modSp add mod">
        <pc:chgData name="Huy Hoàng Nguyễn" userId="9c5840fbaae6be66" providerId="LiveId" clId="{5D63EBFA-9103-489F-8B33-56B96A8B9742}" dt="2023-12-18T11:35:01.280" v="907" actId="1076"/>
        <pc:sldMkLst>
          <pc:docMk/>
          <pc:sldMk cId="2562611935" sldId="454"/>
        </pc:sldMkLst>
        <pc:picChg chg="del">
          <ac:chgData name="Huy Hoàng Nguyễn" userId="9c5840fbaae6be66" providerId="LiveId" clId="{5D63EBFA-9103-489F-8B33-56B96A8B9742}" dt="2023-12-18T11:33:28.138" v="864" actId="478"/>
          <ac:picMkLst>
            <pc:docMk/>
            <pc:sldMk cId="2562611935" sldId="454"/>
            <ac:picMk id="4" creationId="{9857729C-2F2A-4139-A1E4-43B152019476}"/>
          </ac:picMkLst>
        </pc:picChg>
        <pc:picChg chg="add mod">
          <ac:chgData name="Huy Hoàng Nguyễn" userId="9c5840fbaae6be66" providerId="LiveId" clId="{5D63EBFA-9103-489F-8B33-56B96A8B9742}" dt="2023-12-18T11:35:01.280" v="907" actId="1076"/>
          <ac:picMkLst>
            <pc:docMk/>
            <pc:sldMk cId="2562611935" sldId="454"/>
            <ac:picMk id="5" creationId="{2D531AB3-30C4-4686-B04D-05E74E9F243A}"/>
          </ac:picMkLst>
        </pc:picChg>
        <pc:picChg chg="add mod">
          <ac:chgData name="Huy Hoàng Nguyễn" userId="9c5840fbaae6be66" providerId="LiveId" clId="{5D63EBFA-9103-489F-8B33-56B96A8B9742}" dt="2023-12-18T11:35:01.280" v="907" actId="1076"/>
          <ac:picMkLst>
            <pc:docMk/>
            <pc:sldMk cId="2562611935" sldId="454"/>
            <ac:picMk id="6" creationId="{F92B33D7-4E60-4EC5-9095-862E621688A0}"/>
          </ac:picMkLst>
        </pc:picChg>
      </pc:sldChg>
      <pc:sldChg chg="add del">
        <pc:chgData name="Huy Hoàng Nguyễn" userId="9c5840fbaae6be66" providerId="LiveId" clId="{5D63EBFA-9103-489F-8B33-56B96A8B9742}" dt="2023-12-18T11:33:32.455" v="872"/>
        <pc:sldMkLst>
          <pc:docMk/>
          <pc:sldMk cId="382744424" sldId="455"/>
        </pc:sldMkLst>
      </pc:sldChg>
      <pc:sldChg chg="addSp modSp add mod">
        <pc:chgData name="Huy Hoàng Nguyễn" userId="9c5840fbaae6be66" providerId="LiveId" clId="{5D63EBFA-9103-489F-8B33-56B96A8B9742}" dt="2023-12-18T11:41:01.555" v="976" actId="14100"/>
        <pc:sldMkLst>
          <pc:docMk/>
          <pc:sldMk cId="1284371638" sldId="455"/>
        </pc:sldMkLst>
        <pc:spChg chg="mod">
          <ac:chgData name="Huy Hoàng Nguyễn" userId="9c5840fbaae6be66" providerId="LiveId" clId="{5D63EBFA-9103-489F-8B33-56B96A8B9742}" dt="2023-12-18T11:41:01.555" v="976" actId="14100"/>
          <ac:spMkLst>
            <pc:docMk/>
            <pc:sldMk cId="1284371638" sldId="455"/>
            <ac:spMk id="5123" creationId="{BDF979AB-E721-416E-A263-66082D55A5C3}"/>
          </ac:spMkLst>
        </pc:spChg>
        <pc:picChg chg="add mod modCrop">
          <ac:chgData name="Huy Hoàng Nguyễn" userId="9c5840fbaae6be66" providerId="LiveId" clId="{5D63EBFA-9103-489F-8B33-56B96A8B9742}" dt="2023-12-18T11:40:35.140" v="912" actId="1076"/>
          <ac:picMkLst>
            <pc:docMk/>
            <pc:sldMk cId="1284371638" sldId="455"/>
            <ac:picMk id="3" creationId="{4387510E-8E34-48B5-BDCB-EAB00EDA5949}"/>
          </ac:picMkLst>
        </pc:picChg>
      </pc:sldChg>
      <pc:sldChg chg="addSp modSp add mod">
        <pc:chgData name="Huy Hoàng Nguyễn" userId="9c5840fbaae6be66" providerId="LiveId" clId="{5D63EBFA-9103-489F-8B33-56B96A8B9742}" dt="2023-12-18T11:41:42.924" v="992" actId="20577"/>
        <pc:sldMkLst>
          <pc:docMk/>
          <pc:sldMk cId="102170818" sldId="456"/>
        </pc:sldMkLst>
        <pc:spChg chg="mod">
          <ac:chgData name="Huy Hoàng Nguyễn" userId="9c5840fbaae6be66" providerId="LiveId" clId="{5D63EBFA-9103-489F-8B33-56B96A8B9742}" dt="2023-12-18T11:41:42.924" v="992" actId="20577"/>
          <ac:spMkLst>
            <pc:docMk/>
            <pc:sldMk cId="102170818" sldId="456"/>
            <ac:spMk id="5123" creationId="{BDF979AB-E721-416E-A263-66082D55A5C3}"/>
          </ac:spMkLst>
        </pc:spChg>
        <pc:picChg chg="add mod modCrop">
          <ac:chgData name="Huy Hoàng Nguyễn" userId="9c5840fbaae6be66" providerId="LiveId" clId="{5D63EBFA-9103-489F-8B33-56B96A8B9742}" dt="2023-12-18T11:41:31.046" v="982" actId="1076"/>
          <ac:picMkLst>
            <pc:docMk/>
            <pc:sldMk cId="102170818" sldId="456"/>
            <ac:picMk id="3" creationId="{BE89F743-9A32-4BBD-9AA8-95A9A9C58CBC}"/>
          </ac:picMkLst>
        </pc:picChg>
      </pc:sldChg>
      <pc:sldChg chg="add del">
        <pc:chgData name="Huy Hoàng Nguyễn" userId="9c5840fbaae6be66" providerId="LiveId" clId="{5D63EBFA-9103-489F-8B33-56B96A8B9742}" dt="2023-12-18T11:33:32.180" v="871"/>
        <pc:sldMkLst>
          <pc:docMk/>
          <pc:sldMk cId="3679965850" sldId="456"/>
        </pc:sldMkLst>
      </pc:sldChg>
      <pc:sldChg chg="add">
        <pc:chgData name="Huy Hoàng Nguyễn" userId="9c5840fbaae6be66" providerId="LiveId" clId="{5D63EBFA-9103-489F-8B33-56B96A8B9742}" dt="2023-12-18T11:33:35.091" v="875"/>
        <pc:sldMkLst>
          <pc:docMk/>
          <pc:sldMk cId="1908705410" sldId="457"/>
        </pc:sldMkLst>
      </pc:sldChg>
      <pc:sldChg chg="add del">
        <pc:chgData name="Huy Hoàng Nguyễn" userId="9c5840fbaae6be66" providerId="LiveId" clId="{5D63EBFA-9103-489F-8B33-56B96A8B9742}" dt="2023-12-18T11:33:31.989" v="870"/>
        <pc:sldMkLst>
          <pc:docMk/>
          <pc:sldMk cId="3478186892" sldId="457"/>
        </pc:sldMkLst>
      </pc:sldChg>
      <pc:sldChg chg="add">
        <pc:chgData name="Huy Hoàng Nguyễn" userId="9c5840fbaae6be66" providerId="LiveId" clId="{5D63EBFA-9103-489F-8B33-56B96A8B9742}" dt="2023-12-18T11:33:35.255" v="876"/>
        <pc:sldMkLst>
          <pc:docMk/>
          <pc:sldMk cId="777194123" sldId="458"/>
        </pc:sldMkLst>
      </pc:sldChg>
      <pc:sldChg chg="add del">
        <pc:chgData name="Huy Hoàng Nguyễn" userId="9c5840fbaae6be66" providerId="LiveId" clId="{5D63EBFA-9103-489F-8B33-56B96A8B9742}" dt="2023-12-18T11:33:31.777" v="869"/>
        <pc:sldMkLst>
          <pc:docMk/>
          <pc:sldMk cId="3698628469" sldId="458"/>
        </pc:sldMkLst>
      </pc:sldChg>
      <pc:sldChg chg="addSp delSp modSp add mod ord">
        <pc:chgData name="Huy Hoàng Nguyễn" userId="9c5840fbaae6be66" providerId="LiveId" clId="{5D63EBFA-9103-489F-8B33-56B96A8B9742}" dt="2023-12-18T11:34:50.411" v="902" actId="1076"/>
        <pc:sldMkLst>
          <pc:docMk/>
          <pc:sldMk cId="26510211" sldId="459"/>
        </pc:sldMkLst>
        <pc:picChg chg="add mod">
          <ac:chgData name="Huy Hoàng Nguyễn" userId="9c5840fbaae6be66" providerId="LiveId" clId="{5D63EBFA-9103-489F-8B33-56B96A8B9742}" dt="2023-12-18T11:34:48.942" v="901" actId="1076"/>
          <ac:picMkLst>
            <pc:docMk/>
            <pc:sldMk cId="26510211" sldId="459"/>
            <ac:picMk id="4" creationId="{2F3AC085-3792-4086-94A4-02A19D6DDD60}"/>
          </ac:picMkLst>
        </pc:picChg>
        <pc:picChg chg="add del mod">
          <ac:chgData name="Huy Hoàng Nguyễn" userId="9c5840fbaae6be66" providerId="LiveId" clId="{5D63EBFA-9103-489F-8B33-56B96A8B9742}" dt="2023-12-18T11:34:45.264" v="899" actId="21"/>
          <ac:picMkLst>
            <pc:docMk/>
            <pc:sldMk cId="26510211" sldId="459"/>
            <ac:picMk id="5" creationId="{09CF2866-E93A-4C16-A516-5F9A5D8ABED4}"/>
          </ac:picMkLst>
        </pc:picChg>
        <pc:picChg chg="add mod modCrop">
          <ac:chgData name="Huy Hoàng Nguyễn" userId="9c5840fbaae6be66" providerId="LiveId" clId="{5D63EBFA-9103-489F-8B33-56B96A8B9742}" dt="2023-12-18T11:34:50.411" v="902" actId="1076"/>
          <ac:picMkLst>
            <pc:docMk/>
            <pc:sldMk cId="26510211" sldId="459"/>
            <ac:picMk id="6" creationId="{8D78F7B5-3D6C-41E6-A488-FD61E82B281A}"/>
          </ac:picMkLst>
        </pc:picChg>
        <pc:picChg chg="add del mod">
          <ac:chgData name="Huy Hoàng Nguyễn" userId="9c5840fbaae6be66" providerId="LiveId" clId="{5D63EBFA-9103-489F-8B33-56B96A8B9742}" dt="2023-12-18T11:34:38.493" v="896" actId="21"/>
          <ac:picMkLst>
            <pc:docMk/>
            <pc:sldMk cId="26510211" sldId="459"/>
            <ac:picMk id="7" creationId="{A1423D90-4C64-419E-B9A8-C03F245223B1}"/>
          </ac:picMkLst>
        </pc:picChg>
      </pc:sldChg>
      <pc:sldChg chg="addSp delSp modSp new mod">
        <pc:chgData name="Huy Hoàng Nguyễn" userId="9c5840fbaae6be66" providerId="LiveId" clId="{5D63EBFA-9103-489F-8B33-56B96A8B9742}" dt="2023-12-19T02:36:48.851" v="1442" actId="20577"/>
        <pc:sldMkLst>
          <pc:docMk/>
          <pc:sldMk cId="1394525923" sldId="460"/>
        </pc:sldMkLst>
        <pc:spChg chg="del">
          <ac:chgData name="Huy Hoàng Nguyễn" userId="9c5840fbaae6be66" providerId="LiveId" clId="{5D63EBFA-9103-489F-8B33-56B96A8B9742}" dt="2023-12-19T02:24:46.689" v="1023" actId="478"/>
          <ac:spMkLst>
            <pc:docMk/>
            <pc:sldMk cId="1394525923" sldId="460"/>
            <ac:spMk id="2" creationId="{A770F520-94A6-4F0C-A3BA-33914E0BC514}"/>
          </ac:spMkLst>
        </pc:spChg>
        <pc:spChg chg="del">
          <ac:chgData name="Huy Hoàng Nguyễn" userId="9c5840fbaae6be66" providerId="LiveId" clId="{5D63EBFA-9103-489F-8B33-56B96A8B9742}" dt="2023-12-19T02:24:38.978" v="1020" actId="478"/>
          <ac:spMkLst>
            <pc:docMk/>
            <pc:sldMk cId="1394525923" sldId="460"/>
            <ac:spMk id="3" creationId="{9A848CA3-2170-425B-8DCD-0AE2096F51B8}"/>
          </ac:spMkLst>
        </pc:spChg>
        <pc:spChg chg="add mod">
          <ac:chgData name="Huy Hoàng Nguyễn" userId="9c5840fbaae6be66" providerId="LiveId" clId="{5D63EBFA-9103-489F-8B33-56B96A8B9742}" dt="2023-12-19T02:36:48.851" v="1442" actId="20577"/>
          <ac:spMkLst>
            <pc:docMk/>
            <pc:sldMk cId="1394525923" sldId="460"/>
            <ac:spMk id="9" creationId="{C5DD5E48-0B33-4FA4-A651-37F3E66EC7FA}"/>
          </ac:spMkLst>
        </pc:spChg>
        <pc:picChg chg="add mod">
          <ac:chgData name="Huy Hoàng Nguyễn" userId="9c5840fbaae6be66" providerId="LiveId" clId="{5D63EBFA-9103-489F-8B33-56B96A8B9742}" dt="2023-12-19T02:24:42.661" v="1022" actId="1076"/>
          <ac:picMkLst>
            <pc:docMk/>
            <pc:sldMk cId="1394525923" sldId="460"/>
            <ac:picMk id="8" creationId="{5246FD74-DBA6-45B9-B11A-73E632A17970}"/>
          </ac:picMkLst>
        </pc:picChg>
      </pc:sldChg>
      <pc:sldChg chg="addSp delSp modSp add mod">
        <pc:chgData name="Huy Hoàng Nguyễn" userId="9c5840fbaae6be66" providerId="LiveId" clId="{5D63EBFA-9103-489F-8B33-56B96A8B9742}" dt="2023-12-19T02:28:15.609" v="1253" actId="1076"/>
        <pc:sldMkLst>
          <pc:docMk/>
          <pc:sldMk cId="1290039742" sldId="461"/>
        </pc:sldMkLst>
        <pc:spChg chg="mod">
          <ac:chgData name="Huy Hoàng Nguyễn" userId="9c5840fbaae6be66" providerId="LiveId" clId="{5D63EBFA-9103-489F-8B33-56B96A8B9742}" dt="2023-12-19T02:27:40.414" v="1250" actId="20577"/>
          <ac:spMkLst>
            <pc:docMk/>
            <pc:sldMk cId="1290039742" sldId="461"/>
            <ac:spMk id="5123" creationId="{DDFAC912-DE29-4EA8-97F9-0BFB60EAB12F}"/>
          </ac:spMkLst>
        </pc:spChg>
        <pc:picChg chg="add mod">
          <ac:chgData name="Huy Hoàng Nguyễn" userId="9c5840fbaae6be66" providerId="LiveId" clId="{5D63EBFA-9103-489F-8B33-56B96A8B9742}" dt="2023-12-19T02:28:15.609" v="1253" actId="1076"/>
          <ac:picMkLst>
            <pc:docMk/>
            <pc:sldMk cId="1290039742" sldId="461"/>
            <ac:picMk id="3" creationId="{64690D9F-9D6B-44F3-B7AC-613257330903}"/>
          </ac:picMkLst>
        </pc:picChg>
        <pc:picChg chg="del">
          <ac:chgData name="Huy Hoàng Nguyễn" userId="9c5840fbaae6be66" providerId="LiveId" clId="{5D63EBFA-9103-489F-8B33-56B96A8B9742}" dt="2023-12-19T02:27:37.631" v="1237" actId="478"/>
          <ac:picMkLst>
            <pc:docMk/>
            <pc:sldMk cId="1290039742" sldId="461"/>
            <ac:picMk id="22532" creationId="{CA6A7287-0C68-4CCA-8091-88189F87556C}"/>
          </ac:picMkLst>
        </pc:picChg>
        <pc:picChg chg="del">
          <ac:chgData name="Huy Hoàng Nguyễn" userId="9c5840fbaae6be66" providerId="LiveId" clId="{5D63EBFA-9103-489F-8B33-56B96A8B9742}" dt="2023-12-19T02:27:37.987" v="1238" actId="478"/>
          <ac:picMkLst>
            <pc:docMk/>
            <pc:sldMk cId="1290039742" sldId="461"/>
            <ac:picMk id="22533" creationId="{DBC28E11-26B9-455B-81D8-5A15734A98AA}"/>
          </ac:picMkLst>
        </pc:picChg>
      </pc:sldChg>
      <pc:sldChg chg="addSp delSp modSp add mod">
        <pc:chgData name="Huy Hoàng Nguyễn" userId="9c5840fbaae6be66" providerId="LiveId" clId="{5D63EBFA-9103-489F-8B33-56B96A8B9742}" dt="2023-12-19T02:30:32.493" v="1294" actId="1076"/>
        <pc:sldMkLst>
          <pc:docMk/>
          <pc:sldMk cId="4257990762" sldId="462"/>
        </pc:sldMkLst>
        <pc:spChg chg="mod">
          <ac:chgData name="Huy Hoàng Nguyễn" userId="9c5840fbaae6be66" providerId="LiveId" clId="{5D63EBFA-9103-489F-8B33-56B96A8B9742}" dt="2023-12-19T02:29:05.075" v="1283" actId="20577"/>
          <ac:spMkLst>
            <pc:docMk/>
            <pc:sldMk cId="4257990762" sldId="462"/>
            <ac:spMk id="5123" creationId="{D80E2397-9524-4E23-A203-9D53170300C8}"/>
          </ac:spMkLst>
        </pc:spChg>
        <pc:picChg chg="add del mod">
          <ac:chgData name="Huy Hoàng Nguyễn" userId="9c5840fbaae6be66" providerId="LiveId" clId="{5D63EBFA-9103-489F-8B33-56B96A8B9742}" dt="2023-12-19T02:30:18.867" v="1289" actId="478"/>
          <ac:picMkLst>
            <pc:docMk/>
            <pc:sldMk cId="4257990762" sldId="462"/>
            <ac:picMk id="3" creationId="{AA3AF233-CE94-4705-B50D-1EC6F1B19FA9}"/>
          </ac:picMkLst>
        </pc:picChg>
        <pc:picChg chg="del">
          <ac:chgData name="Huy Hoàng Nguyễn" userId="9c5840fbaae6be66" providerId="LiveId" clId="{5D63EBFA-9103-489F-8B33-56B96A8B9742}" dt="2023-12-19T02:29:13.688" v="1284" actId="478"/>
          <ac:picMkLst>
            <pc:docMk/>
            <pc:sldMk cId="4257990762" sldId="462"/>
            <ac:picMk id="5" creationId="{58C814CE-8A51-459A-A5E6-6A69436140F8}"/>
          </ac:picMkLst>
        </pc:picChg>
        <pc:picChg chg="add del mod">
          <ac:chgData name="Huy Hoàng Nguyễn" userId="9c5840fbaae6be66" providerId="LiveId" clId="{5D63EBFA-9103-489F-8B33-56B96A8B9742}" dt="2023-12-19T02:30:30.900" v="1292" actId="478"/>
          <ac:picMkLst>
            <pc:docMk/>
            <pc:sldMk cId="4257990762" sldId="462"/>
            <ac:picMk id="6" creationId="{B41987CC-1C73-4357-AF6C-9FC1C5788AC7}"/>
          </ac:picMkLst>
        </pc:picChg>
        <pc:picChg chg="del">
          <ac:chgData name="Huy Hoàng Nguyễn" userId="9c5840fbaae6be66" providerId="LiveId" clId="{5D63EBFA-9103-489F-8B33-56B96A8B9742}" dt="2023-12-19T02:29:14.154" v="1285" actId="478"/>
          <ac:picMkLst>
            <pc:docMk/>
            <pc:sldMk cId="4257990762" sldId="462"/>
            <ac:picMk id="8" creationId="{1E045EBC-C326-4088-A530-7C1A0A9AF829}"/>
          </ac:picMkLst>
        </pc:picChg>
        <pc:picChg chg="add mod">
          <ac:chgData name="Huy Hoàng Nguyễn" userId="9c5840fbaae6be66" providerId="LiveId" clId="{5D63EBFA-9103-489F-8B33-56B96A8B9742}" dt="2023-12-19T02:30:32.493" v="1294" actId="1076"/>
          <ac:picMkLst>
            <pc:docMk/>
            <pc:sldMk cId="4257990762" sldId="462"/>
            <ac:picMk id="9" creationId="{BE06D3E5-D535-4692-A0E7-64FDD979E72B}"/>
          </ac:picMkLst>
        </pc:picChg>
        <pc:picChg chg="del">
          <ac:chgData name="Huy Hoàng Nguyễn" userId="9c5840fbaae6be66" providerId="LiveId" clId="{5D63EBFA-9103-489F-8B33-56B96A8B9742}" dt="2023-12-19T02:29:14.840" v="1286" actId="478"/>
          <ac:picMkLst>
            <pc:docMk/>
            <pc:sldMk cId="4257990762" sldId="462"/>
            <ac:picMk id="15" creationId="{E745BF6B-CF94-44D1-A86A-E99D4AF5A56F}"/>
          </ac:picMkLst>
        </pc:picChg>
      </pc:sldChg>
      <pc:sldChg chg="addSp delSp modSp add mod">
        <pc:chgData name="Huy Hoàng Nguyễn" userId="9c5840fbaae6be66" providerId="LiveId" clId="{5D63EBFA-9103-489F-8B33-56B96A8B9742}" dt="2023-12-19T02:34:44.037" v="1373" actId="1076"/>
        <pc:sldMkLst>
          <pc:docMk/>
          <pc:sldMk cId="3322641607" sldId="463"/>
        </pc:sldMkLst>
        <pc:spChg chg="mod">
          <ac:chgData name="Huy Hoàng Nguyễn" userId="9c5840fbaae6be66" providerId="LiveId" clId="{5D63EBFA-9103-489F-8B33-56B96A8B9742}" dt="2023-12-19T02:33:32.603" v="1371" actId="20577"/>
          <ac:spMkLst>
            <pc:docMk/>
            <pc:sldMk cId="3322641607" sldId="463"/>
            <ac:spMk id="5123" creationId="{D80E2397-9524-4E23-A203-9D53170300C8}"/>
          </ac:spMkLst>
        </pc:spChg>
        <pc:picChg chg="add mod">
          <ac:chgData name="Huy Hoàng Nguyễn" userId="9c5840fbaae6be66" providerId="LiveId" clId="{5D63EBFA-9103-489F-8B33-56B96A8B9742}" dt="2023-12-19T02:34:44.037" v="1373" actId="1076"/>
          <ac:picMkLst>
            <pc:docMk/>
            <pc:sldMk cId="3322641607" sldId="463"/>
            <ac:picMk id="3" creationId="{4AD145CF-009B-42BE-B2B2-0630EE5670B7}"/>
          </ac:picMkLst>
        </pc:picChg>
        <pc:picChg chg="del">
          <ac:chgData name="Huy Hoàng Nguyễn" userId="9c5840fbaae6be66" providerId="LiveId" clId="{5D63EBFA-9103-489F-8B33-56B96A8B9742}" dt="2023-12-19T02:33:17.998" v="1336" actId="478"/>
          <ac:picMkLst>
            <pc:docMk/>
            <pc:sldMk cId="3322641607" sldId="463"/>
            <ac:picMk id="13" creationId="{0C0212CF-FC78-46AA-87D4-AD923E2F62EB}"/>
          </ac:picMkLst>
        </pc:picChg>
      </pc:sldChg>
      <pc:sldChg chg="addSp delSp modSp add mod">
        <pc:chgData name="Huy Hoàng Nguyễn" userId="9c5840fbaae6be66" providerId="LiveId" clId="{5D63EBFA-9103-489F-8B33-56B96A8B9742}" dt="2023-12-23T04:37:09.537" v="1522" actId="2085"/>
        <pc:sldMkLst>
          <pc:docMk/>
          <pc:sldMk cId="3399791157" sldId="464"/>
        </pc:sldMkLst>
        <pc:spChg chg="add mod">
          <ac:chgData name="Huy Hoàng Nguyễn" userId="9c5840fbaae6be66" providerId="LiveId" clId="{5D63EBFA-9103-489F-8B33-56B96A8B9742}" dt="2023-12-23T04:37:09.537" v="1522" actId="2085"/>
          <ac:spMkLst>
            <pc:docMk/>
            <pc:sldMk cId="3399791157" sldId="464"/>
            <ac:spMk id="4" creationId="{36200337-02CC-41EC-8562-AD6E1FC14225}"/>
          </ac:spMkLst>
        </pc:spChg>
        <pc:picChg chg="add mod modCrop">
          <ac:chgData name="Huy Hoàng Nguyễn" userId="9c5840fbaae6be66" providerId="LiveId" clId="{5D63EBFA-9103-489F-8B33-56B96A8B9742}" dt="2023-12-23T04:36:44.895" v="1519" actId="732"/>
          <ac:picMkLst>
            <pc:docMk/>
            <pc:sldMk cId="3399791157" sldId="464"/>
            <ac:picMk id="3" creationId="{191FAD0A-AB4F-4058-816C-8E95179428D4}"/>
          </ac:picMkLst>
        </pc:picChg>
        <pc:picChg chg="del">
          <ac:chgData name="Huy Hoàng Nguyễn" userId="9c5840fbaae6be66" providerId="LiveId" clId="{5D63EBFA-9103-489F-8B33-56B96A8B9742}" dt="2023-12-23T04:36:27.612" v="1515" actId="478"/>
          <ac:picMkLst>
            <pc:docMk/>
            <pc:sldMk cId="3399791157" sldId="464"/>
            <ac:picMk id="6" creationId="{01419AC0-6CB2-4BF6-B188-6B6E8E72495B}"/>
          </ac:picMkLst>
        </pc:picChg>
      </pc:sldChg>
      <pc:sldChg chg="addSp modSp mod">
        <pc:chgData name="Huy Hoàng Nguyễn" userId="9c5840fbaae6be66" providerId="LiveId" clId="{5D63EBFA-9103-489F-8B33-56B96A8B9742}" dt="2024-01-03T17:28:07.834" v="1537" actId="20577"/>
        <pc:sldMkLst>
          <pc:docMk/>
          <pc:sldMk cId="2079397349" sldId="466"/>
        </pc:sldMkLst>
        <pc:spChg chg="add mod">
          <ac:chgData name="Huy Hoàng Nguyễn" userId="9c5840fbaae6be66" providerId="LiveId" clId="{5D63EBFA-9103-489F-8B33-56B96A8B9742}" dt="2024-01-03T17:28:07.834" v="1537" actId="20577"/>
          <ac:spMkLst>
            <pc:docMk/>
            <pc:sldMk cId="2079397349" sldId="466"/>
            <ac:spMk id="7" creationId="{589B8BBD-5DA6-41BD-8E64-BF0D2387B6FB}"/>
          </ac:spMkLst>
        </pc:spChg>
      </pc:sldChg>
      <pc:sldChg chg="addSp modSp mod">
        <pc:chgData name="Huy Hoàng Nguyễn" userId="9c5840fbaae6be66" providerId="LiveId" clId="{5D63EBFA-9103-489F-8B33-56B96A8B9742}" dt="2024-01-03T17:28:18.667" v="1551" actId="20577"/>
        <pc:sldMkLst>
          <pc:docMk/>
          <pc:sldMk cId="447008125" sldId="467"/>
        </pc:sldMkLst>
        <pc:spChg chg="add mod">
          <ac:chgData name="Huy Hoàng Nguyễn" userId="9c5840fbaae6be66" providerId="LiveId" clId="{5D63EBFA-9103-489F-8B33-56B96A8B9742}" dt="2024-01-03T17:28:18.667" v="1551" actId="20577"/>
          <ac:spMkLst>
            <pc:docMk/>
            <pc:sldMk cId="447008125" sldId="467"/>
            <ac:spMk id="7" creationId="{514B29E3-1007-489A-B2F9-96D664F30022}"/>
          </ac:spMkLst>
        </pc:spChg>
      </pc:sldChg>
      <pc:sldChg chg="addSp delSp modSp new mod">
        <pc:chgData name="Huy Hoàng Nguyễn" userId="9c5840fbaae6be66" providerId="LiveId" clId="{5D63EBFA-9103-489F-8B33-56B96A8B9742}" dt="2024-01-03T17:59:40.937" v="2257" actId="1076"/>
        <pc:sldMkLst>
          <pc:docMk/>
          <pc:sldMk cId="2718561334" sldId="468"/>
        </pc:sldMkLst>
        <pc:spChg chg="mod">
          <ac:chgData name="Huy Hoàng Nguyễn" userId="9c5840fbaae6be66" providerId="LiveId" clId="{5D63EBFA-9103-489F-8B33-56B96A8B9742}" dt="2024-01-03T17:28:31.007" v="1567" actId="20577"/>
          <ac:spMkLst>
            <pc:docMk/>
            <pc:sldMk cId="2718561334" sldId="468"/>
            <ac:spMk id="2" creationId="{81FE9F7E-686B-4E5A-A13B-E03B2DB010A2}"/>
          </ac:spMkLst>
        </pc:spChg>
        <pc:spChg chg="mod">
          <ac:chgData name="Huy Hoàng Nguyễn" userId="9c5840fbaae6be66" providerId="LiveId" clId="{5D63EBFA-9103-489F-8B33-56B96A8B9742}" dt="2024-01-03T17:59:25.758" v="2254" actId="20577"/>
          <ac:spMkLst>
            <pc:docMk/>
            <pc:sldMk cId="2718561334" sldId="468"/>
            <ac:spMk id="3" creationId="{3BD68623-77FD-44BF-8666-0BEC0D1E55AA}"/>
          </ac:spMkLst>
        </pc:spChg>
        <pc:picChg chg="add del mod">
          <ac:chgData name="Huy Hoàng Nguyễn" userId="9c5840fbaae6be66" providerId="LiveId" clId="{5D63EBFA-9103-489F-8B33-56B96A8B9742}" dt="2024-01-03T17:59:23.538" v="2253" actId="478"/>
          <ac:picMkLst>
            <pc:docMk/>
            <pc:sldMk cId="2718561334" sldId="468"/>
            <ac:picMk id="7" creationId="{3AC896E8-6417-46A0-9154-DDB43E4F8AB7}"/>
          </ac:picMkLst>
        </pc:picChg>
        <pc:picChg chg="add mod">
          <ac:chgData name="Huy Hoàng Nguyễn" userId="9c5840fbaae6be66" providerId="LiveId" clId="{5D63EBFA-9103-489F-8B33-56B96A8B9742}" dt="2024-01-03T17:59:40.937" v="2257" actId="1076"/>
          <ac:picMkLst>
            <pc:docMk/>
            <pc:sldMk cId="2718561334" sldId="468"/>
            <ac:picMk id="9" creationId="{1DE73ECA-41FD-4978-B855-77ED33183C9B}"/>
          </ac:picMkLst>
        </pc:picChg>
      </pc:sldChg>
      <pc:sldChg chg="addSp delSp modSp add mod">
        <pc:chgData name="Huy Hoàng Nguyễn" userId="9c5840fbaae6be66" providerId="LiveId" clId="{5D63EBFA-9103-489F-8B33-56B96A8B9742}" dt="2024-01-03T18:14:03.643" v="2525" actId="20577"/>
        <pc:sldMkLst>
          <pc:docMk/>
          <pc:sldMk cId="2288976246" sldId="469"/>
        </pc:sldMkLst>
        <pc:spChg chg="mod">
          <ac:chgData name="Huy Hoàng Nguyễn" userId="9c5840fbaae6be66" providerId="LiveId" clId="{5D63EBFA-9103-489F-8B33-56B96A8B9742}" dt="2024-01-03T18:14:03.643" v="2525" actId="20577"/>
          <ac:spMkLst>
            <pc:docMk/>
            <pc:sldMk cId="2288976246" sldId="469"/>
            <ac:spMk id="3" creationId="{3BD68623-77FD-44BF-8666-0BEC0D1E55AA}"/>
          </ac:spMkLst>
        </pc:spChg>
        <pc:picChg chg="del">
          <ac:chgData name="Huy Hoàng Nguyễn" userId="9c5840fbaae6be66" providerId="LiveId" clId="{5D63EBFA-9103-489F-8B33-56B96A8B9742}" dt="2024-01-03T17:38:20.053" v="1897" actId="478"/>
          <ac:picMkLst>
            <pc:docMk/>
            <pc:sldMk cId="2288976246" sldId="469"/>
            <ac:picMk id="7" creationId="{3AC896E8-6417-46A0-9154-DDB43E4F8AB7}"/>
          </ac:picMkLst>
        </pc:picChg>
        <pc:picChg chg="add del mod">
          <ac:chgData name="Huy Hoàng Nguyễn" userId="9c5840fbaae6be66" providerId="LiveId" clId="{5D63EBFA-9103-489F-8B33-56B96A8B9742}" dt="2024-01-03T18:02:31.573" v="2319" actId="478"/>
          <ac:picMkLst>
            <pc:docMk/>
            <pc:sldMk cId="2288976246" sldId="469"/>
            <ac:picMk id="8" creationId="{03EC7EE1-678A-4188-B773-6210E2806B4A}"/>
          </ac:picMkLst>
        </pc:picChg>
        <pc:picChg chg="add del mod">
          <ac:chgData name="Huy Hoàng Nguyễn" userId="9c5840fbaae6be66" providerId="LiveId" clId="{5D63EBFA-9103-489F-8B33-56B96A8B9742}" dt="2024-01-03T18:03:46.109" v="2323" actId="22"/>
          <ac:picMkLst>
            <pc:docMk/>
            <pc:sldMk cId="2288976246" sldId="469"/>
            <ac:picMk id="10" creationId="{F3683EE1-4CFA-480D-A15C-AE6763E5F6F1}"/>
          </ac:picMkLst>
        </pc:picChg>
        <pc:picChg chg="add mod">
          <ac:chgData name="Huy Hoàng Nguyễn" userId="9c5840fbaae6be66" providerId="LiveId" clId="{5D63EBFA-9103-489F-8B33-56B96A8B9742}" dt="2024-01-03T18:12:43.935" v="2492" actId="1076"/>
          <ac:picMkLst>
            <pc:docMk/>
            <pc:sldMk cId="2288976246" sldId="469"/>
            <ac:picMk id="12" creationId="{F364CEF1-2F2D-4222-A436-A7A29D52BE21}"/>
          </ac:picMkLst>
        </pc:picChg>
      </pc:sldChg>
      <pc:sldChg chg="new del">
        <pc:chgData name="Huy Hoàng Nguyễn" userId="9c5840fbaae6be66" providerId="LiveId" clId="{5D63EBFA-9103-489F-8B33-56B96A8B9742}" dt="2024-01-03T17:38:06.672" v="1888" actId="47"/>
        <pc:sldMkLst>
          <pc:docMk/>
          <pc:sldMk cId="2924406499" sldId="469"/>
        </pc:sldMkLst>
      </pc:sldChg>
      <pc:sldChg chg="modSp add mod">
        <pc:chgData name="Huy Hoàng Nguyễn" userId="9c5840fbaae6be66" providerId="LiveId" clId="{5D63EBFA-9103-489F-8B33-56B96A8B9742}" dt="2024-01-03T18:02:21.490" v="2317" actId="1076"/>
        <pc:sldMkLst>
          <pc:docMk/>
          <pc:sldMk cId="3411009412" sldId="470"/>
        </pc:sldMkLst>
        <pc:spChg chg="mod">
          <ac:chgData name="Huy Hoàng Nguyễn" userId="9c5840fbaae6be66" providerId="LiveId" clId="{5D63EBFA-9103-489F-8B33-56B96A8B9742}" dt="2024-01-03T18:02:14.420" v="2314" actId="20577"/>
          <ac:spMkLst>
            <pc:docMk/>
            <pc:sldMk cId="3411009412" sldId="470"/>
            <ac:spMk id="3" creationId="{3BD68623-77FD-44BF-8666-0BEC0D1E55AA}"/>
          </ac:spMkLst>
        </pc:spChg>
        <pc:picChg chg="mod">
          <ac:chgData name="Huy Hoàng Nguyễn" userId="9c5840fbaae6be66" providerId="LiveId" clId="{5D63EBFA-9103-489F-8B33-56B96A8B9742}" dt="2024-01-03T18:02:21.490" v="2317" actId="1076"/>
          <ac:picMkLst>
            <pc:docMk/>
            <pc:sldMk cId="3411009412" sldId="470"/>
            <ac:picMk id="7" creationId="{3AC896E8-6417-46A0-9154-DDB43E4F8AB7}"/>
          </ac:picMkLst>
        </pc:picChg>
      </pc:sldChg>
      <pc:sldChg chg="delSp modSp new mod ord">
        <pc:chgData name="Huy Hoàng Nguyễn" userId="9c5840fbaae6be66" providerId="LiveId" clId="{5D63EBFA-9103-489F-8B33-56B96A8B9742}" dt="2024-01-04T01:16:49.635" v="2605"/>
        <pc:sldMkLst>
          <pc:docMk/>
          <pc:sldMk cId="3593824999" sldId="471"/>
        </pc:sldMkLst>
        <pc:spChg chg="mod">
          <ac:chgData name="Huy Hoàng Nguyễn" userId="9c5840fbaae6be66" providerId="LiveId" clId="{5D63EBFA-9103-489F-8B33-56B96A8B9742}" dt="2024-01-04T01:16:39.701" v="2603" actId="403"/>
          <ac:spMkLst>
            <pc:docMk/>
            <pc:sldMk cId="3593824999" sldId="471"/>
            <ac:spMk id="2" creationId="{15E080C8-4EAB-40C3-83F2-CD3096BC3DBC}"/>
          </ac:spMkLst>
        </pc:spChg>
        <pc:spChg chg="del">
          <ac:chgData name="Huy Hoàng Nguyễn" userId="9c5840fbaae6be66" providerId="LiveId" clId="{5D63EBFA-9103-489F-8B33-56B96A8B9742}" dt="2024-01-04T01:16:09.464" v="2529" actId="478"/>
          <ac:spMkLst>
            <pc:docMk/>
            <pc:sldMk cId="3593824999" sldId="471"/>
            <ac:spMk id="3" creationId="{D52DA974-C517-49BC-9F66-9DD2AD107BDF}"/>
          </ac:spMkLst>
        </pc:spChg>
      </pc:sldChg>
      <pc:sldChg chg="addSp delSp modSp new mod">
        <pc:chgData name="Huy Hoàng Nguyễn" userId="9c5840fbaae6be66" providerId="LiveId" clId="{5D63EBFA-9103-489F-8B33-56B96A8B9742}" dt="2024-01-04T01:42:45.774" v="3306" actId="20577"/>
        <pc:sldMkLst>
          <pc:docMk/>
          <pc:sldMk cId="3959814492" sldId="472"/>
        </pc:sldMkLst>
        <pc:spChg chg="mod">
          <ac:chgData name="Huy Hoàng Nguyễn" userId="9c5840fbaae6be66" providerId="LiveId" clId="{5D63EBFA-9103-489F-8B33-56B96A8B9742}" dt="2024-01-04T01:31:55.493" v="3046" actId="20577"/>
          <ac:spMkLst>
            <pc:docMk/>
            <pc:sldMk cId="3959814492" sldId="472"/>
            <ac:spMk id="2" creationId="{6C44E2D6-95EC-450F-9C06-610F38FF72A2}"/>
          </ac:spMkLst>
        </pc:spChg>
        <pc:spChg chg="del">
          <ac:chgData name="Huy Hoàng Nguyễn" userId="9c5840fbaae6be66" providerId="LiveId" clId="{5D63EBFA-9103-489F-8B33-56B96A8B9742}" dt="2024-01-04T01:32:07.068" v="3047"/>
          <ac:spMkLst>
            <pc:docMk/>
            <pc:sldMk cId="3959814492" sldId="472"/>
            <ac:spMk id="3" creationId="{422155E3-C3F4-4ED9-A49B-E2D17D33A96D}"/>
          </ac:spMkLst>
        </pc:spChg>
        <pc:spChg chg="add mod">
          <ac:chgData name="Huy Hoàng Nguyễn" userId="9c5840fbaae6be66" providerId="LiveId" clId="{5D63EBFA-9103-489F-8B33-56B96A8B9742}" dt="2024-01-04T01:42:45.774" v="3306" actId="20577"/>
          <ac:spMkLst>
            <pc:docMk/>
            <pc:sldMk cId="3959814492" sldId="472"/>
            <ac:spMk id="8" creationId="{82E44BF3-6724-4F5A-A9DF-086BC493E9E3}"/>
          </ac:spMkLst>
        </pc:spChg>
        <pc:picChg chg="add mod">
          <ac:chgData name="Huy Hoàng Nguyễn" userId="9c5840fbaae6be66" providerId="LiveId" clId="{5D63EBFA-9103-489F-8B33-56B96A8B9742}" dt="2024-01-04T01:32:14.509" v="3050" actId="1076"/>
          <ac:picMkLst>
            <pc:docMk/>
            <pc:sldMk cId="3959814492" sldId="472"/>
            <ac:picMk id="7" creationId="{4C75E900-B804-419B-9EE7-1DC562D13A99}"/>
          </ac:picMkLst>
        </pc:picChg>
      </pc:sldChg>
      <pc:sldChg chg="addSp delSp modSp new mod ord">
        <pc:chgData name="Huy Hoàng Nguyễn" userId="9c5840fbaae6be66" providerId="LiveId" clId="{5D63EBFA-9103-489F-8B33-56B96A8B9742}" dt="2024-01-04T01:51:58.595" v="3818" actId="20577"/>
        <pc:sldMkLst>
          <pc:docMk/>
          <pc:sldMk cId="3706739423" sldId="473"/>
        </pc:sldMkLst>
        <pc:spChg chg="mod">
          <ac:chgData name="Huy Hoàng Nguyễn" userId="9c5840fbaae6be66" providerId="LiveId" clId="{5D63EBFA-9103-489F-8B33-56B96A8B9742}" dt="2024-01-04T01:43:02.046" v="3349" actId="20577"/>
          <ac:spMkLst>
            <pc:docMk/>
            <pc:sldMk cId="3706739423" sldId="473"/>
            <ac:spMk id="2" creationId="{A92AF7A0-F339-4290-BCC4-4D9A17861EDE}"/>
          </ac:spMkLst>
        </pc:spChg>
        <pc:spChg chg="del">
          <ac:chgData name="Huy Hoàng Nguyễn" userId="9c5840fbaae6be66" providerId="LiveId" clId="{5D63EBFA-9103-489F-8B33-56B96A8B9742}" dt="2024-01-04T01:43:38.462" v="3352" actId="478"/>
          <ac:spMkLst>
            <pc:docMk/>
            <pc:sldMk cId="3706739423" sldId="473"/>
            <ac:spMk id="3" creationId="{C250692C-435E-4AEA-BE8F-0D8983724F60}"/>
          </ac:spMkLst>
        </pc:spChg>
        <pc:spChg chg="add mod">
          <ac:chgData name="Huy Hoàng Nguyễn" userId="9c5840fbaae6be66" providerId="LiveId" clId="{5D63EBFA-9103-489F-8B33-56B96A8B9742}" dt="2024-01-04T01:51:58.595" v="3818" actId="20577"/>
          <ac:spMkLst>
            <pc:docMk/>
            <pc:sldMk cId="3706739423" sldId="473"/>
            <ac:spMk id="11" creationId="{872ACBA2-9DD6-45C6-B708-1E2C177B74C8}"/>
          </ac:spMkLst>
        </pc:spChg>
        <pc:picChg chg="add del mod">
          <ac:chgData name="Huy Hoàng Nguyễn" userId="9c5840fbaae6be66" providerId="LiveId" clId="{5D63EBFA-9103-489F-8B33-56B96A8B9742}" dt="2024-01-04T01:44:10.755" v="3356" actId="478"/>
          <ac:picMkLst>
            <pc:docMk/>
            <pc:sldMk cId="3706739423" sldId="473"/>
            <ac:picMk id="8" creationId="{E56D2551-172E-4A64-8104-C0AED6E5B698}"/>
          </ac:picMkLst>
        </pc:picChg>
        <pc:picChg chg="add mod">
          <ac:chgData name="Huy Hoàng Nguyễn" userId="9c5840fbaae6be66" providerId="LiveId" clId="{5D63EBFA-9103-489F-8B33-56B96A8B9742}" dt="2024-01-04T01:44:20.888" v="3360" actId="1076"/>
          <ac:picMkLst>
            <pc:docMk/>
            <pc:sldMk cId="3706739423" sldId="473"/>
            <ac:picMk id="10" creationId="{63400A29-0184-49D2-8732-4FD998E72BF3}"/>
          </ac:picMkLst>
        </pc:picChg>
      </pc:sldChg>
      <pc:sldChg chg="addSp delSp modSp new mod ord">
        <pc:chgData name="Huy Hoàng Nguyễn" userId="9c5840fbaae6be66" providerId="LiveId" clId="{5D63EBFA-9103-489F-8B33-56B96A8B9742}" dt="2024-01-04T01:54:52.679" v="3838" actId="14100"/>
        <pc:sldMkLst>
          <pc:docMk/>
          <pc:sldMk cId="1820862493" sldId="474"/>
        </pc:sldMkLst>
        <pc:spChg chg="mod">
          <ac:chgData name="Huy Hoàng Nguyễn" userId="9c5840fbaae6be66" providerId="LiveId" clId="{5D63EBFA-9103-489F-8B33-56B96A8B9742}" dt="2024-01-04T01:54:26.705" v="3832" actId="20577"/>
          <ac:spMkLst>
            <pc:docMk/>
            <pc:sldMk cId="1820862493" sldId="474"/>
            <ac:spMk id="2" creationId="{1EDD460A-E6A7-493D-A0A2-09AE63BF4FFB}"/>
          </ac:spMkLst>
        </pc:spChg>
        <pc:spChg chg="del">
          <ac:chgData name="Huy Hoàng Nguyễn" userId="9c5840fbaae6be66" providerId="LiveId" clId="{5D63EBFA-9103-489F-8B33-56B96A8B9742}" dt="2024-01-04T01:54:28.917" v="3833" actId="22"/>
          <ac:spMkLst>
            <pc:docMk/>
            <pc:sldMk cId="1820862493" sldId="474"/>
            <ac:spMk id="3" creationId="{AA4D172B-1085-46E6-B995-D0555A554737}"/>
          </ac:spMkLst>
        </pc:spChg>
        <pc:picChg chg="add mod ord">
          <ac:chgData name="Huy Hoàng Nguyễn" userId="9c5840fbaae6be66" providerId="LiveId" clId="{5D63EBFA-9103-489F-8B33-56B96A8B9742}" dt="2024-01-04T01:54:46.337" v="3835" actId="732"/>
          <ac:picMkLst>
            <pc:docMk/>
            <pc:sldMk cId="1820862493" sldId="474"/>
            <ac:picMk id="8" creationId="{776D783D-038E-4B98-AFB4-774F9100C1B8}"/>
          </ac:picMkLst>
        </pc:picChg>
        <pc:picChg chg="add mod">
          <ac:chgData name="Huy Hoàng Nguyễn" userId="9c5840fbaae6be66" providerId="LiveId" clId="{5D63EBFA-9103-489F-8B33-56B96A8B9742}" dt="2024-01-04T01:54:52.679" v="3838" actId="14100"/>
          <ac:picMkLst>
            <pc:docMk/>
            <pc:sldMk cId="1820862493" sldId="474"/>
            <ac:picMk id="10" creationId="{60B1688B-E1AC-4B66-8B3D-23650EADA729}"/>
          </ac:picMkLst>
        </pc:picChg>
      </pc:sldChg>
      <pc:sldChg chg="addSp delSp modSp new mod">
        <pc:chgData name="Huy Hoàng Nguyễn" userId="9c5840fbaae6be66" providerId="LiveId" clId="{5D63EBFA-9103-489F-8B33-56B96A8B9742}" dt="2024-01-04T02:24:31.132" v="3957" actId="20577"/>
        <pc:sldMkLst>
          <pc:docMk/>
          <pc:sldMk cId="91342515" sldId="475"/>
        </pc:sldMkLst>
        <pc:spChg chg="del">
          <ac:chgData name="Huy Hoàng Nguyễn" userId="9c5840fbaae6be66" providerId="LiveId" clId="{5D63EBFA-9103-489F-8B33-56B96A8B9742}" dt="2024-01-04T01:56:48.730" v="3840"/>
          <ac:spMkLst>
            <pc:docMk/>
            <pc:sldMk cId="91342515" sldId="475"/>
            <ac:spMk id="3" creationId="{72E3B41B-CFC3-497E-9926-01E893E88C7A}"/>
          </ac:spMkLst>
        </pc:spChg>
        <pc:spChg chg="add del">
          <ac:chgData name="Huy Hoàng Nguyễn" userId="9c5840fbaae6be66" providerId="LiveId" clId="{5D63EBFA-9103-489F-8B33-56B96A8B9742}" dt="2024-01-04T01:59:32.370" v="3845" actId="11529"/>
          <ac:spMkLst>
            <pc:docMk/>
            <pc:sldMk cId="91342515" sldId="475"/>
            <ac:spMk id="10" creationId="{C3D6A498-49CA-4BCB-B3AD-AB13808D4C62}"/>
          </ac:spMkLst>
        </pc:spChg>
        <pc:spChg chg="add del">
          <ac:chgData name="Huy Hoàng Nguyễn" userId="9c5840fbaae6be66" providerId="LiveId" clId="{5D63EBFA-9103-489F-8B33-56B96A8B9742}" dt="2024-01-04T01:59:42.205" v="3847" actId="11529"/>
          <ac:spMkLst>
            <pc:docMk/>
            <pc:sldMk cId="91342515" sldId="475"/>
            <ac:spMk id="11" creationId="{3B2C0510-3E67-4999-9B78-EB6BC9B86577}"/>
          </ac:spMkLst>
        </pc:spChg>
        <pc:spChg chg="add mod">
          <ac:chgData name="Huy Hoàng Nguyễn" userId="9c5840fbaae6be66" providerId="LiveId" clId="{5D63EBFA-9103-489F-8B33-56B96A8B9742}" dt="2024-01-04T02:00:01.229" v="3850" actId="692"/>
          <ac:spMkLst>
            <pc:docMk/>
            <pc:sldMk cId="91342515" sldId="475"/>
            <ac:spMk id="12" creationId="{66DFA26B-0E12-46F7-9238-E907248BAC19}"/>
          </ac:spMkLst>
        </pc:spChg>
        <pc:spChg chg="add mod">
          <ac:chgData name="Huy Hoàng Nguyễn" userId="9c5840fbaae6be66" providerId="LiveId" clId="{5D63EBFA-9103-489F-8B33-56B96A8B9742}" dt="2024-01-04T02:00:54.391" v="3856" actId="692"/>
          <ac:spMkLst>
            <pc:docMk/>
            <pc:sldMk cId="91342515" sldId="475"/>
            <ac:spMk id="15" creationId="{EA2A1F27-A400-4133-9EF3-ADA8CB406D54}"/>
          </ac:spMkLst>
        </pc:spChg>
        <pc:spChg chg="add mod">
          <ac:chgData name="Huy Hoàng Nguyễn" userId="9c5840fbaae6be66" providerId="LiveId" clId="{5D63EBFA-9103-489F-8B33-56B96A8B9742}" dt="2024-01-04T02:01:33.151" v="3859" actId="692"/>
          <ac:spMkLst>
            <pc:docMk/>
            <pc:sldMk cId="91342515" sldId="475"/>
            <ac:spMk id="16" creationId="{9C1930B6-C188-4914-B84D-8A1A9E285776}"/>
          </ac:spMkLst>
        </pc:spChg>
        <pc:spChg chg="add mod">
          <ac:chgData name="Huy Hoàng Nguyễn" userId="9c5840fbaae6be66" providerId="LiveId" clId="{5D63EBFA-9103-489F-8B33-56B96A8B9742}" dt="2024-01-04T02:01:42.968" v="3862" actId="692"/>
          <ac:spMkLst>
            <pc:docMk/>
            <pc:sldMk cId="91342515" sldId="475"/>
            <ac:spMk id="17" creationId="{99612746-C7CD-4A83-8965-1D05F5448044}"/>
          </ac:spMkLst>
        </pc:spChg>
        <pc:spChg chg="add mod">
          <ac:chgData name="Huy Hoàng Nguyễn" userId="9c5840fbaae6be66" providerId="LiveId" clId="{5D63EBFA-9103-489F-8B33-56B96A8B9742}" dt="2024-01-04T02:06:03.826" v="3887" actId="207"/>
          <ac:spMkLst>
            <pc:docMk/>
            <pc:sldMk cId="91342515" sldId="475"/>
            <ac:spMk id="18" creationId="{CE08D341-3365-42F8-B729-95CEB0A6637A}"/>
          </ac:spMkLst>
        </pc:spChg>
        <pc:spChg chg="add mod">
          <ac:chgData name="Huy Hoàng Nguyễn" userId="9c5840fbaae6be66" providerId="LiveId" clId="{5D63EBFA-9103-489F-8B33-56B96A8B9742}" dt="2024-01-04T02:24:31.132" v="3957" actId="20577"/>
          <ac:spMkLst>
            <pc:docMk/>
            <pc:sldMk cId="91342515" sldId="475"/>
            <ac:spMk id="19" creationId="{F74E6604-93AA-4F53-BDB4-D77F1124F129}"/>
          </ac:spMkLst>
        </pc:spChg>
        <pc:picChg chg="add mod">
          <ac:chgData name="Huy Hoàng Nguyễn" userId="9c5840fbaae6be66" providerId="LiveId" clId="{5D63EBFA-9103-489F-8B33-56B96A8B9742}" dt="2024-01-04T02:24:20.503" v="3954" actId="1076"/>
          <ac:picMkLst>
            <pc:docMk/>
            <pc:sldMk cId="91342515" sldId="475"/>
            <ac:picMk id="7" creationId="{B86F9B86-3DBE-47C0-9E90-DC431591949A}"/>
          </ac:picMkLst>
        </pc:picChg>
        <pc:cxnChg chg="add del mod">
          <ac:chgData name="Huy Hoàng Nguyễn" userId="9c5840fbaae6be66" providerId="LiveId" clId="{5D63EBFA-9103-489F-8B33-56B96A8B9742}" dt="2024-01-04T01:59:22.869" v="3843" actId="11529"/>
          <ac:cxnSpMkLst>
            <pc:docMk/>
            <pc:sldMk cId="91342515" sldId="475"/>
            <ac:cxnSpMk id="9" creationId="{5B9C614C-A425-44B8-B485-FDA9770D02EE}"/>
          </ac:cxnSpMkLst>
        </pc:cxnChg>
        <pc:cxnChg chg="add del mod">
          <ac:chgData name="Huy Hoàng Nguyễn" userId="9c5840fbaae6be66" providerId="LiveId" clId="{5D63EBFA-9103-489F-8B33-56B96A8B9742}" dt="2024-01-04T02:00:15.347" v="3852" actId="11529"/>
          <ac:cxnSpMkLst>
            <pc:docMk/>
            <pc:sldMk cId="91342515" sldId="475"/>
            <ac:cxnSpMk id="14" creationId="{820C56B9-D36B-48B1-980A-FCA3ECAA89A5}"/>
          </ac:cxnSpMkLst>
        </pc:cxnChg>
      </pc:sldChg>
      <pc:sldMasterChg chg="modSldLayout">
        <pc:chgData name="Huy Hoàng Nguyễn" userId="9c5840fbaae6be66" providerId="LiveId" clId="{5D63EBFA-9103-489F-8B33-56B96A8B9742}" dt="2024-01-04T02:02:14.192" v="3867" actId="20577"/>
        <pc:sldMasterMkLst>
          <pc:docMk/>
          <pc:sldMasterMk cId="0" sldId="2147483856"/>
        </pc:sldMasterMkLst>
        <pc:sldLayoutChg chg="modSp mod">
          <pc:chgData name="Huy Hoàng Nguyễn" userId="9c5840fbaae6be66" providerId="LiveId" clId="{5D63EBFA-9103-489F-8B33-56B96A8B9742}" dt="2024-01-04T02:02:14.192" v="3867" actId="20577"/>
          <pc:sldLayoutMkLst>
            <pc:docMk/>
            <pc:sldMasterMk cId="0" sldId="2147483856"/>
            <pc:sldLayoutMk cId="35810994" sldId="2147484068"/>
          </pc:sldLayoutMkLst>
          <pc:spChg chg="mod">
            <ac:chgData name="Huy Hoàng Nguyễn" userId="9c5840fbaae6be66" providerId="LiveId" clId="{5D63EBFA-9103-489F-8B33-56B96A8B9742}" dt="2024-01-04T02:02:14.192" v="3867" actId="20577"/>
            <ac:spMkLst>
              <pc:docMk/>
              <pc:sldMasterMk cId="0" sldId="2147483856"/>
              <pc:sldLayoutMk cId="35810994" sldId="2147484068"/>
              <ac:spMk id="7" creationId="{59CD70D6-59E3-4571-B5E3-F7825288D09E}"/>
            </ac:spMkLst>
          </pc:spChg>
        </pc:sldLayoutChg>
      </pc:sldMasterChg>
    </pc:docChg>
  </pc:docChgLst>
  <pc:docChgLst>
    <pc:chgData name="Huy Hoàng Nguyễn" userId="9c5840fbaae6be66" providerId="LiveId" clId="{B1DFF135-0EF9-454F-9DC1-57C4F3C6743C}"/>
    <pc:docChg chg="undo redo custSel addSld delSld modSld sldOrd">
      <pc:chgData name="Huy Hoàng Nguyễn" userId="9c5840fbaae6be66" providerId="LiveId" clId="{B1DFF135-0EF9-454F-9DC1-57C4F3C6743C}" dt="2024-01-03T08:29:45.039" v="831" actId="20577"/>
      <pc:docMkLst>
        <pc:docMk/>
      </pc:docMkLst>
      <pc:sldChg chg="modSp">
        <pc:chgData name="Huy Hoàng Nguyễn" userId="9c5840fbaae6be66" providerId="LiveId" clId="{B1DFF135-0EF9-454F-9DC1-57C4F3C6743C}" dt="2024-01-03T07:56:32.455" v="359" actId="20577"/>
        <pc:sldMkLst>
          <pc:docMk/>
          <pc:sldMk cId="0" sldId="414"/>
        </pc:sldMkLst>
        <pc:spChg chg="mod">
          <ac:chgData name="Huy Hoàng Nguyễn" userId="9c5840fbaae6be66" providerId="LiveId" clId="{B1DFF135-0EF9-454F-9DC1-57C4F3C6743C}" dt="2024-01-03T07:56:32.455" v="359" actId="20577"/>
          <ac:spMkLst>
            <pc:docMk/>
            <pc:sldMk cId="0" sldId="414"/>
            <ac:spMk id="4" creationId="{F92E259B-A226-4929-A4BD-A99D234FD07E}"/>
          </ac:spMkLst>
        </pc:spChg>
        <pc:spChg chg="mod">
          <ac:chgData name="Huy Hoàng Nguyễn" userId="9c5840fbaae6be66" providerId="LiveId" clId="{B1DFF135-0EF9-454F-9DC1-57C4F3C6743C}" dt="2024-01-03T07:56:29.073" v="355" actId="404"/>
          <ac:spMkLst>
            <pc:docMk/>
            <pc:sldMk cId="0" sldId="414"/>
            <ac:spMk id="5" creationId="{7067D0EA-68B7-4109-BF40-6CB7A94BC5BD}"/>
          </ac:spMkLst>
        </pc:spChg>
        <pc:spChg chg="mod">
          <ac:chgData name="Huy Hoàng Nguyễn" userId="9c5840fbaae6be66" providerId="LiveId" clId="{B1DFF135-0EF9-454F-9DC1-57C4F3C6743C}" dt="2024-01-03T07:56:29.073" v="355" actId="404"/>
          <ac:spMkLst>
            <pc:docMk/>
            <pc:sldMk cId="0" sldId="414"/>
            <ac:spMk id="9" creationId="{AE937463-FB40-4C5F-862A-6AE144D6C655}"/>
          </ac:spMkLst>
        </pc:spChg>
        <pc:spChg chg="mod">
          <ac:chgData name="Huy Hoàng Nguyễn" userId="9c5840fbaae6be66" providerId="LiveId" clId="{B1DFF135-0EF9-454F-9DC1-57C4F3C6743C}" dt="2024-01-03T07:56:29.073" v="355" actId="404"/>
          <ac:spMkLst>
            <pc:docMk/>
            <pc:sldMk cId="0" sldId="414"/>
            <ac:spMk id="14" creationId="{F82BB960-7B56-4F5D-8D92-53A25CFC6951}"/>
          </ac:spMkLst>
        </pc:spChg>
        <pc:spChg chg="mod">
          <ac:chgData name="Huy Hoàng Nguyễn" userId="9c5840fbaae6be66" providerId="LiveId" clId="{B1DFF135-0EF9-454F-9DC1-57C4F3C6743C}" dt="2024-01-03T07:56:29.073" v="355" actId="404"/>
          <ac:spMkLst>
            <pc:docMk/>
            <pc:sldMk cId="0" sldId="414"/>
            <ac:spMk id="16" creationId="{FC3F7DAD-744A-496C-A13F-228FF263EE05}"/>
          </ac:spMkLst>
        </pc:spChg>
        <pc:spChg chg="mod">
          <ac:chgData name="Huy Hoàng Nguyễn" userId="9c5840fbaae6be66" providerId="LiveId" clId="{B1DFF135-0EF9-454F-9DC1-57C4F3C6743C}" dt="2024-01-03T07:56:29.073" v="355" actId="404"/>
          <ac:spMkLst>
            <pc:docMk/>
            <pc:sldMk cId="0" sldId="414"/>
            <ac:spMk id="21" creationId="{E1668A00-577A-479D-8D9D-B93681AF9D84}"/>
          </ac:spMkLst>
        </pc:spChg>
      </pc:sldChg>
      <pc:sldChg chg="del">
        <pc:chgData name="Huy Hoàng Nguyễn" userId="9c5840fbaae6be66" providerId="LiveId" clId="{B1DFF135-0EF9-454F-9DC1-57C4F3C6743C}" dt="2024-01-03T07:26:07.166" v="13" actId="47"/>
        <pc:sldMkLst>
          <pc:docMk/>
          <pc:sldMk cId="0" sldId="416"/>
        </pc:sldMkLst>
      </pc:sldChg>
      <pc:sldChg chg="modSp mod">
        <pc:chgData name="Huy Hoàng Nguyễn" userId="9c5840fbaae6be66" providerId="LiveId" clId="{B1DFF135-0EF9-454F-9DC1-57C4F3C6743C}" dt="2024-01-03T08:06:35.677" v="778" actId="1076"/>
        <pc:sldMkLst>
          <pc:docMk/>
          <pc:sldMk cId="0" sldId="417"/>
        </pc:sldMkLst>
        <pc:spChg chg="mod">
          <ac:chgData name="Huy Hoàng Nguyễn" userId="9c5840fbaae6be66" providerId="LiveId" clId="{B1DFF135-0EF9-454F-9DC1-57C4F3C6743C}" dt="2024-01-03T08:06:35.677" v="778" actId="1076"/>
          <ac:spMkLst>
            <pc:docMk/>
            <pc:sldMk cId="0" sldId="417"/>
            <ac:spMk id="2" creationId="{175A352A-75B4-47C5-8F1C-AE3213738EC5}"/>
          </ac:spMkLst>
        </pc:spChg>
        <pc:spChg chg="mod">
          <ac:chgData name="Huy Hoàng Nguyễn" userId="9c5840fbaae6be66" providerId="LiveId" clId="{B1DFF135-0EF9-454F-9DC1-57C4F3C6743C}" dt="2024-01-03T08:06:35.677" v="778" actId="1076"/>
          <ac:spMkLst>
            <pc:docMk/>
            <pc:sldMk cId="0" sldId="417"/>
            <ac:spMk id="5" creationId="{8A2D78ED-2687-4994-9FD0-D42A10C3A0AB}"/>
          </ac:spMkLst>
        </pc:spChg>
        <pc:spChg chg="mod">
          <ac:chgData name="Huy Hoàng Nguyễn" userId="9c5840fbaae6be66" providerId="LiveId" clId="{B1DFF135-0EF9-454F-9DC1-57C4F3C6743C}" dt="2024-01-03T08:06:35.677" v="778" actId="1076"/>
          <ac:spMkLst>
            <pc:docMk/>
            <pc:sldMk cId="0" sldId="417"/>
            <ac:spMk id="6" creationId="{81A1718B-D92F-4205-83A3-C33F28AF0F29}"/>
          </ac:spMkLst>
        </pc:spChg>
        <pc:cxnChg chg="mod">
          <ac:chgData name="Huy Hoàng Nguyễn" userId="9c5840fbaae6be66" providerId="LiveId" clId="{B1DFF135-0EF9-454F-9DC1-57C4F3C6743C}" dt="2024-01-03T08:06:35.677" v="778" actId="1076"/>
          <ac:cxnSpMkLst>
            <pc:docMk/>
            <pc:sldMk cId="0" sldId="417"/>
            <ac:cxnSpMk id="4" creationId="{C6148628-B7BE-4583-A736-72CA9715649F}"/>
          </ac:cxnSpMkLst>
        </pc:cxnChg>
        <pc:cxnChg chg="mod">
          <ac:chgData name="Huy Hoàng Nguyễn" userId="9c5840fbaae6be66" providerId="LiveId" clId="{B1DFF135-0EF9-454F-9DC1-57C4F3C6743C}" dt="2024-01-03T08:06:35.677" v="778" actId="1076"/>
          <ac:cxnSpMkLst>
            <pc:docMk/>
            <pc:sldMk cId="0" sldId="417"/>
            <ac:cxnSpMk id="8" creationId="{5E72E8C2-46EE-4FA3-BC9C-54F870716670}"/>
          </ac:cxnSpMkLst>
        </pc:cxnChg>
      </pc:sldChg>
      <pc:sldChg chg="addSp delSp modSp mod delAnim">
        <pc:chgData name="Huy Hoàng Nguyễn" userId="9c5840fbaae6be66" providerId="LiveId" clId="{B1DFF135-0EF9-454F-9DC1-57C4F3C6743C}" dt="2024-01-03T07:55:40.269" v="347" actId="1076"/>
        <pc:sldMkLst>
          <pc:docMk/>
          <pc:sldMk cId="0" sldId="418"/>
        </pc:sldMkLst>
        <pc:spChg chg="del">
          <ac:chgData name="Huy Hoàng Nguyễn" userId="9c5840fbaae6be66" providerId="LiveId" clId="{B1DFF135-0EF9-454F-9DC1-57C4F3C6743C}" dt="2024-01-03T07:51:14.142" v="307" actId="478"/>
          <ac:spMkLst>
            <pc:docMk/>
            <pc:sldMk cId="0" sldId="418"/>
            <ac:spMk id="2" creationId="{DE92E9DF-5F4C-485A-BC4C-1A4AC67680D5}"/>
          </ac:spMkLst>
        </pc:spChg>
        <pc:spChg chg="del">
          <ac:chgData name="Huy Hoàng Nguyễn" userId="9c5840fbaae6be66" providerId="LiveId" clId="{B1DFF135-0EF9-454F-9DC1-57C4F3C6743C}" dt="2024-01-03T07:51:14.142" v="307" actId="478"/>
          <ac:spMkLst>
            <pc:docMk/>
            <pc:sldMk cId="0" sldId="418"/>
            <ac:spMk id="3" creationId="{CD47D82E-950B-4AF3-B038-60C00D2AEA5B}"/>
          </ac:spMkLst>
        </pc:spChg>
        <pc:spChg chg="del">
          <ac:chgData name="Huy Hoàng Nguyễn" userId="9c5840fbaae6be66" providerId="LiveId" clId="{B1DFF135-0EF9-454F-9DC1-57C4F3C6743C}" dt="2024-01-03T07:51:14.142" v="307" actId="478"/>
          <ac:spMkLst>
            <pc:docMk/>
            <pc:sldMk cId="0" sldId="418"/>
            <ac:spMk id="6" creationId="{138D9BA9-39CE-4888-A008-B7C23A9DB46E}"/>
          </ac:spMkLst>
        </pc:spChg>
        <pc:spChg chg="del">
          <ac:chgData name="Huy Hoàng Nguyễn" userId="9c5840fbaae6be66" providerId="LiveId" clId="{B1DFF135-0EF9-454F-9DC1-57C4F3C6743C}" dt="2024-01-03T07:51:14.142" v="307" actId="478"/>
          <ac:spMkLst>
            <pc:docMk/>
            <pc:sldMk cId="0" sldId="418"/>
            <ac:spMk id="7" creationId="{562FC6D4-D9E9-4331-9E3D-A454E9688459}"/>
          </ac:spMkLst>
        </pc:spChg>
        <pc:spChg chg="add del">
          <ac:chgData name="Huy Hoàng Nguyễn" userId="9c5840fbaae6be66" providerId="LiveId" clId="{B1DFF135-0EF9-454F-9DC1-57C4F3C6743C}" dt="2024-01-03T07:47:48.469" v="306" actId="22"/>
          <ac:spMkLst>
            <pc:docMk/>
            <pc:sldMk cId="0" sldId="418"/>
            <ac:spMk id="8" creationId="{04BECDB9-66BD-447E-024E-291839EEC36A}"/>
          </ac:spMkLst>
        </pc:spChg>
        <pc:spChg chg="del">
          <ac:chgData name="Huy Hoàng Nguyễn" userId="9c5840fbaae6be66" providerId="LiveId" clId="{B1DFF135-0EF9-454F-9DC1-57C4F3C6743C}" dt="2024-01-03T07:51:14.142" v="307" actId="478"/>
          <ac:spMkLst>
            <pc:docMk/>
            <pc:sldMk cId="0" sldId="418"/>
            <ac:spMk id="56" creationId="{4C89B432-8642-40E8-809E-64340506642B}"/>
          </ac:spMkLst>
        </pc:spChg>
        <pc:spChg chg="del">
          <ac:chgData name="Huy Hoàng Nguyễn" userId="9c5840fbaae6be66" providerId="LiveId" clId="{B1DFF135-0EF9-454F-9DC1-57C4F3C6743C}" dt="2024-01-03T07:51:14.142" v="307" actId="478"/>
          <ac:spMkLst>
            <pc:docMk/>
            <pc:sldMk cId="0" sldId="418"/>
            <ac:spMk id="57" creationId="{510D00BD-E0E3-409B-9722-87F2919F7809}"/>
          </ac:spMkLst>
        </pc:spChg>
        <pc:spChg chg="del">
          <ac:chgData name="Huy Hoàng Nguyễn" userId="9c5840fbaae6be66" providerId="LiveId" clId="{B1DFF135-0EF9-454F-9DC1-57C4F3C6743C}" dt="2024-01-03T07:51:14.142" v="307" actId="478"/>
          <ac:spMkLst>
            <pc:docMk/>
            <pc:sldMk cId="0" sldId="418"/>
            <ac:spMk id="60" creationId="{FF28417D-12C3-4BAA-B9FF-4EAD2F8C2A62}"/>
          </ac:spMkLst>
        </pc:spChg>
        <pc:spChg chg="del">
          <ac:chgData name="Huy Hoàng Nguyễn" userId="9c5840fbaae6be66" providerId="LiveId" clId="{B1DFF135-0EF9-454F-9DC1-57C4F3C6743C}" dt="2024-01-03T07:51:14.142" v="307" actId="478"/>
          <ac:spMkLst>
            <pc:docMk/>
            <pc:sldMk cId="0" sldId="418"/>
            <ac:spMk id="65" creationId="{4363042B-F25D-4D7F-A135-BF7EE86D34B0}"/>
          </ac:spMkLst>
        </pc:spChg>
        <pc:picChg chg="add del mod modCrop">
          <ac:chgData name="Huy Hoàng Nguyễn" userId="9c5840fbaae6be66" providerId="LiveId" clId="{B1DFF135-0EF9-454F-9DC1-57C4F3C6743C}" dt="2024-01-03T07:55:08.478" v="335" actId="478"/>
          <ac:picMkLst>
            <pc:docMk/>
            <pc:sldMk cId="0" sldId="418"/>
            <ac:picMk id="12" creationId="{D72CE521-895B-57C7-61B1-B1327A3523A9}"/>
          </ac:picMkLst>
        </pc:picChg>
        <pc:picChg chg="add mod modCrop">
          <ac:chgData name="Huy Hoàng Nguyễn" userId="9c5840fbaae6be66" providerId="LiveId" clId="{B1DFF135-0EF9-454F-9DC1-57C4F3C6743C}" dt="2024-01-03T07:55:40.269" v="347" actId="1076"/>
          <ac:picMkLst>
            <pc:docMk/>
            <pc:sldMk cId="0" sldId="418"/>
            <ac:picMk id="14" creationId="{7B122D79-6BE1-8CF8-685D-B7BCD5F9D3AB}"/>
          </ac:picMkLst>
        </pc:picChg>
        <pc:cxnChg chg="del mod">
          <ac:chgData name="Huy Hoàng Nguyễn" userId="9c5840fbaae6be66" providerId="LiveId" clId="{B1DFF135-0EF9-454F-9DC1-57C4F3C6743C}" dt="2024-01-03T07:51:14.142" v="307" actId="478"/>
          <ac:cxnSpMkLst>
            <pc:docMk/>
            <pc:sldMk cId="0" sldId="418"/>
            <ac:cxnSpMk id="5" creationId="{F7BC55B2-6CB0-4A0B-A49D-9FFA1B1ED4B6}"/>
          </ac:cxnSpMkLst>
        </pc:cxnChg>
        <pc:cxnChg chg="del mod">
          <ac:chgData name="Huy Hoàng Nguyễn" userId="9c5840fbaae6be66" providerId="LiveId" clId="{B1DFF135-0EF9-454F-9DC1-57C4F3C6743C}" dt="2024-01-03T07:51:14.142" v="307" actId="478"/>
          <ac:cxnSpMkLst>
            <pc:docMk/>
            <pc:sldMk cId="0" sldId="418"/>
            <ac:cxnSpMk id="9" creationId="{CE4F261C-9F7E-4F00-BB6E-3525296A20F9}"/>
          </ac:cxnSpMkLst>
        </pc:cxnChg>
        <pc:cxnChg chg="del mod">
          <ac:chgData name="Huy Hoàng Nguyễn" userId="9c5840fbaae6be66" providerId="LiveId" clId="{B1DFF135-0EF9-454F-9DC1-57C4F3C6743C}" dt="2024-01-03T07:51:14.142" v="307" actId="478"/>
          <ac:cxnSpMkLst>
            <pc:docMk/>
            <pc:sldMk cId="0" sldId="418"/>
            <ac:cxnSpMk id="11" creationId="{B83FA26D-D819-41AF-9317-25DB0BC8DAE6}"/>
          </ac:cxnSpMkLst>
        </pc:cxnChg>
        <pc:cxnChg chg="del mod">
          <ac:chgData name="Huy Hoàng Nguyễn" userId="9c5840fbaae6be66" providerId="LiveId" clId="{B1DFF135-0EF9-454F-9DC1-57C4F3C6743C}" dt="2024-01-03T07:51:14.142" v="307" actId="478"/>
          <ac:cxnSpMkLst>
            <pc:docMk/>
            <pc:sldMk cId="0" sldId="418"/>
            <ac:cxnSpMk id="54" creationId="{EB6E00C9-AD8E-40CF-9048-873251047427}"/>
          </ac:cxnSpMkLst>
        </pc:cxnChg>
        <pc:cxnChg chg="del mod">
          <ac:chgData name="Huy Hoàng Nguyễn" userId="9c5840fbaae6be66" providerId="LiveId" clId="{B1DFF135-0EF9-454F-9DC1-57C4F3C6743C}" dt="2024-01-03T07:51:14.142" v="307" actId="478"/>
          <ac:cxnSpMkLst>
            <pc:docMk/>
            <pc:sldMk cId="0" sldId="418"/>
            <ac:cxnSpMk id="58" creationId="{1BC94265-12BA-45AA-81EA-61C1F46463C2}"/>
          </ac:cxnSpMkLst>
        </pc:cxnChg>
        <pc:cxnChg chg="del mod">
          <ac:chgData name="Huy Hoàng Nguyễn" userId="9c5840fbaae6be66" providerId="LiveId" clId="{B1DFF135-0EF9-454F-9DC1-57C4F3C6743C}" dt="2024-01-03T07:51:14.142" v="307" actId="478"/>
          <ac:cxnSpMkLst>
            <pc:docMk/>
            <pc:sldMk cId="0" sldId="418"/>
            <ac:cxnSpMk id="61" creationId="{00B37E03-1942-4E48-885A-4D2A1EF0730B}"/>
          </ac:cxnSpMkLst>
        </pc:cxnChg>
        <pc:cxnChg chg="del mod">
          <ac:chgData name="Huy Hoàng Nguyễn" userId="9c5840fbaae6be66" providerId="LiveId" clId="{B1DFF135-0EF9-454F-9DC1-57C4F3C6743C}" dt="2024-01-03T07:51:14.142" v="307" actId="478"/>
          <ac:cxnSpMkLst>
            <pc:docMk/>
            <pc:sldMk cId="0" sldId="418"/>
            <ac:cxnSpMk id="63" creationId="{5E8A1677-1886-43E5-86F2-A559DE960197}"/>
          </ac:cxnSpMkLst>
        </pc:cxnChg>
      </pc:sldChg>
      <pc:sldChg chg="addSp delSp modSp mod">
        <pc:chgData name="Huy Hoàng Nguyễn" userId="9c5840fbaae6be66" providerId="LiveId" clId="{B1DFF135-0EF9-454F-9DC1-57C4F3C6743C}" dt="2024-01-03T07:25:48.403" v="10" actId="1076"/>
        <pc:sldMkLst>
          <pc:docMk/>
          <pc:sldMk cId="0" sldId="424"/>
        </pc:sldMkLst>
        <pc:picChg chg="add del mod">
          <ac:chgData name="Huy Hoàng Nguyễn" userId="9c5840fbaae6be66" providerId="LiveId" clId="{B1DFF135-0EF9-454F-9DC1-57C4F3C6743C}" dt="2024-01-03T07:25:32.258" v="3"/>
          <ac:picMkLst>
            <pc:docMk/>
            <pc:sldMk cId="0" sldId="424"/>
            <ac:picMk id="2" creationId="{72BE4EAC-F174-2F2B-B599-21CB02289CC5}"/>
          </ac:picMkLst>
        </pc:picChg>
        <pc:picChg chg="add mod">
          <ac:chgData name="Huy Hoàng Nguyễn" userId="9c5840fbaae6be66" providerId="LiveId" clId="{B1DFF135-0EF9-454F-9DC1-57C4F3C6743C}" dt="2024-01-03T07:25:48.403" v="10" actId="1076"/>
          <ac:picMkLst>
            <pc:docMk/>
            <pc:sldMk cId="0" sldId="424"/>
            <ac:picMk id="3" creationId="{C88B5D16-3822-7109-8BDC-1A5EE59EE5A4}"/>
          </ac:picMkLst>
        </pc:picChg>
      </pc:sldChg>
      <pc:sldChg chg="addSp delSp modSp mod addAnim delAnim modAnim">
        <pc:chgData name="Huy Hoàng Nguyễn" userId="9c5840fbaae6be66" providerId="LiveId" clId="{B1DFF135-0EF9-454F-9DC1-57C4F3C6743C}" dt="2024-01-03T08:06:02.700" v="770" actId="404"/>
        <pc:sldMkLst>
          <pc:docMk/>
          <pc:sldMk cId="0" sldId="426"/>
        </pc:sldMkLst>
        <pc:spChg chg="del mod">
          <ac:chgData name="Huy Hoàng Nguyễn" userId="9c5840fbaae6be66" providerId="LiveId" clId="{B1DFF135-0EF9-454F-9DC1-57C4F3C6743C}" dt="2024-01-03T07:58:11.546" v="401" actId="478"/>
          <ac:spMkLst>
            <pc:docMk/>
            <pc:sldMk cId="0" sldId="426"/>
            <ac:spMk id="4" creationId="{96447ADA-A314-4F9C-8359-915A9985F2BE}"/>
          </ac:spMkLst>
        </pc:spChg>
        <pc:spChg chg="del mod">
          <ac:chgData name="Huy Hoàng Nguyễn" userId="9c5840fbaae6be66" providerId="LiveId" clId="{B1DFF135-0EF9-454F-9DC1-57C4F3C6743C}" dt="2024-01-03T07:58:13.071" v="404" actId="478"/>
          <ac:spMkLst>
            <pc:docMk/>
            <pc:sldMk cId="0" sldId="426"/>
            <ac:spMk id="5" creationId="{965D008F-75D2-4060-B11F-E0A5A18EA2DA}"/>
          </ac:spMkLst>
        </pc:spChg>
        <pc:spChg chg="del mod">
          <ac:chgData name="Huy Hoàng Nguyễn" userId="9c5840fbaae6be66" providerId="LiveId" clId="{B1DFF135-0EF9-454F-9DC1-57C4F3C6743C}" dt="2024-01-03T07:58:10.134" v="399" actId="478"/>
          <ac:spMkLst>
            <pc:docMk/>
            <pc:sldMk cId="0" sldId="426"/>
            <ac:spMk id="9" creationId="{00D22DF6-1584-46A6-9843-7EEF4992AEF9}"/>
          </ac:spMkLst>
        </pc:spChg>
        <pc:spChg chg="del mod">
          <ac:chgData name="Huy Hoàng Nguyễn" userId="9c5840fbaae6be66" providerId="LiveId" clId="{B1DFF135-0EF9-454F-9DC1-57C4F3C6743C}" dt="2024-01-03T07:58:12.732" v="403" actId="478"/>
          <ac:spMkLst>
            <pc:docMk/>
            <pc:sldMk cId="0" sldId="426"/>
            <ac:spMk id="14" creationId="{18C5120B-15B2-4740-BEAC-5B549BC8A4D3}"/>
          </ac:spMkLst>
        </pc:spChg>
        <pc:spChg chg="add del mod">
          <ac:chgData name="Huy Hoàng Nguyễn" userId="9c5840fbaae6be66" providerId="LiveId" clId="{B1DFF135-0EF9-454F-9DC1-57C4F3C6743C}" dt="2024-01-03T07:58:13.618" v="405" actId="478"/>
          <ac:spMkLst>
            <pc:docMk/>
            <pc:sldMk cId="0" sldId="426"/>
            <ac:spMk id="16" creationId="{907A2D75-5DF4-49F0-8840-93D717A09019}"/>
          </ac:spMkLst>
        </pc:spChg>
        <pc:spChg chg="add del mod">
          <ac:chgData name="Huy Hoàng Nguyễn" userId="9c5840fbaae6be66" providerId="LiveId" clId="{B1DFF135-0EF9-454F-9DC1-57C4F3C6743C}" dt="2024-01-03T07:58:15.064" v="406" actId="478"/>
          <ac:spMkLst>
            <pc:docMk/>
            <pc:sldMk cId="0" sldId="426"/>
            <ac:spMk id="21" creationId="{F2173A25-EBB4-4186-8E59-0D975EA11E0E}"/>
          </ac:spMkLst>
        </pc:spChg>
        <pc:spChg chg="add mod">
          <ac:chgData name="Huy Hoàng Nguyễn" userId="9c5840fbaae6be66" providerId="LiveId" clId="{B1DFF135-0EF9-454F-9DC1-57C4F3C6743C}" dt="2024-01-03T08:00:47.819" v="619" actId="1076"/>
          <ac:spMkLst>
            <pc:docMk/>
            <pc:sldMk cId="0" sldId="426"/>
            <ac:spMk id="25" creationId="{345E1C4E-4DE2-455E-8A1C-9FAF6A68592C}"/>
          </ac:spMkLst>
        </pc:spChg>
        <pc:spChg chg="add del mod">
          <ac:chgData name="Huy Hoàng Nguyễn" userId="9c5840fbaae6be66" providerId="LiveId" clId="{B1DFF135-0EF9-454F-9DC1-57C4F3C6743C}" dt="2024-01-03T08:05:27.326" v="726" actId="478"/>
          <ac:spMkLst>
            <pc:docMk/>
            <pc:sldMk cId="0" sldId="426"/>
            <ac:spMk id="26" creationId="{9FC75E5E-5B47-35E6-2818-4F12EE984400}"/>
          </ac:spMkLst>
        </pc:spChg>
        <pc:spChg chg="add del mod">
          <ac:chgData name="Huy Hoàng Nguyễn" userId="9c5840fbaae6be66" providerId="LiveId" clId="{B1DFF135-0EF9-454F-9DC1-57C4F3C6743C}" dt="2024-01-03T08:04:29.219" v="711" actId="478"/>
          <ac:spMkLst>
            <pc:docMk/>
            <pc:sldMk cId="0" sldId="426"/>
            <ac:spMk id="27" creationId="{139B8EA6-6817-6F7B-3ED7-48ECF6BAF6C0}"/>
          </ac:spMkLst>
        </pc:spChg>
        <pc:spChg chg="add del mod">
          <ac:chgData name="Huy Hoàng Nguyễn" userId="9c5840fbaae6be66" providerId="LiveId" clId="{B1DFF135-0EF9-454F-9DC1-57C4F3C6743C}" dt="2024-01-03T08:05:16.264" v="724" actId="478"/>
          <ac:spMkLst>
            <pc:docMk/>
            <pc:sldMk cId="0" sldId="426"/>
            <ac:spMk id="28" creationId="{1F75F57B-7EE4-B054-F696-2A27A80D24BF}"/>
          </ac:spMkLst>
        </pc:spChg>
        <pc:spChg chg="add del mod">
          <ac:chgData name="Huy Hoàng Nguyễn" userId="9c5840fbaae6be66" providerId="LiveId" clId="{B1DFF135-0EF9-454F-9DC1-57C4F3C6743C}" dt="2024-01-03T08:04:53.600" v="719" actId="478"/>
          <ac:spMkLst>
            <pc:docMk/>
            <pc:sldMk cId="0" sldId="426"/>
            <ac:spMk id="29" creationId="{7CBA1DE5-9FF8-E0AD-27E1-039E43CC9691}"/>
          </ac:spMkLst>
        </pc:spChg>
        <pc:spChg chg="add del">
          <ac:chgData name="Huy Hoàng Nguyễn" userId="9c5840fbaae6be66" providerId="LiveId" clId="{B1DFF135-0EF9-454F-9DC1-57C4F3C6743C}" dt="2024-01-03T08:03:57.007" v="695" actId="11529"/>
          <ac:spMkLst>
            <pc:docMk/>
            <pc:sldMk cId="0" sldId="426"/>
            <ac:spMk id="38" creationId="{96A5D3AC-A392-DDDC-2722-03B8B7F0977B}"/>
          </ac:spMkLst>
        </pc:spChg>
        <pc:spChg chg="add mod">
          <ac:chgData name="Huy Hoàng Nguyễn" userId="9c5840fbaae6be66" providerId="LiveId" clId="{B1DFF135-0EF9-454F-9DC1-57C4F3C6743C}" dt="2024-01-03T08:06:02.700" v="770" actId="404"/>
          <ac:spMkLst>
            <pc:docMk/>
            <pc:sldMk cId="0" sldId="426"/>
            <ac:spMk id="40" creationId="{26619E77-CF96-CE71-5611-FBCEE6EC3831}"/>
          </ac:spMkLst>
        </pc:spChg>
        <pc:spChg chg="add mod">
          <ac:chgData name="Huy Hoàng Nguyễn" userId="9c5840fbaae6be66" providerId="LiveId" clId="{B1DFF135-0EF9-454F-9DC1-57C4F3C6743C}" dt="2024-01-03T08:04:57.288" v="720" actId="1076"/>
          <ac:spMkLst>
            <pc:docMk/>
            <pc:sldMk cId="0" sldId="426"/>
            <ac:spMk id="43" creationId="{D1653916-114A-3BF2-DF96-368172BDBF13}"/>
          </ac:spMkLst>
        </pc:spChg>
        <pc:spChg chg="add mod">
          <ac:chgData name="Huy Hoàng Nguyễn" userId="9c5840fbaae6be66" providerId="LiveId" clId="{B1DFF135-0EF9-454F-9DC1-57C4F3C6743C}" dt="2024-01-03T08:05:22.863" v="725" actId="1076"/>
          <ac:spMkLst>
            <pc:docMk/>
            <pc:sldMk cId="0" sldId="426"/>
            <ac:spMk id="44" creationId="{3AEBBEED-02A8-6D16-B36B-D6C7B7B44977}"/>
          </ac:spMkLst>
        </pc:spChg>
        <pc:spChg chg="add mod">
          <ac:chgData name="Huy Hoàng Nguyễn" userId="9c5840fbaae6be66" providerId="LiveId" clId="{B1DFF135-0EF9-454F-9DC1-57C4F3C6743C}" dt="2024-01-03T08:05:38.850" v="745" actId="20577"/>
          <ac:spMkLst>
            <pc:docMk/>
            <pc:sldMk cId="0" sldId="426"/>
            <ac:spMk id="45" creationId="{727A049D-9E53-B5B2-911C-04CAE65607D1}"/>
          </ac:spMkLst>
        </pc:spChg>
        <pc:cxnChg chg="del mod">
          <ac:chgData name="Huy Hoàng Nguyễn" userId="9c5840fbaae6be66" providerId="LiveId" clId="{B1DFF135-0EF9-454F-9DC1-57C4F3C6743C}" dt="2024-01-03T07:58:15.064" v="406" actId="478"/>
          <ac:cxnSpMkLst>
            <pc:docMk/>
            <pc:sldMk cId="0" sldId="426"/>
            <ac:cxnSpMk id="7" creationId="{C17B31A5-5BAA-436D-BD3A-77B2D1AD93F1}"/>
          </ac:cxnSpMkLst>
        </pc:cxnChg>
        <pc:cxnChg chg="del mod">
          <ac:chgData name="Huy Hoàng Nguyễn" userId="9c5840fbaae6be66" providerId="LiveId" clId="{B1DFF135-0EF9-454F-9DC1-57C4F3C6743C}" dt="2024-01-03T07:58:11.099" v="400" actId="478"/>
          <ac:cxnSpMkLst>
            <pc:docMk/>
            <pc:sldMk cId="0" sldId="426"/>
            <ac:cxnSpMk id="10" creationId="{34691405-8645-4397-8903-FDC73A565FFF}"/>
          </ac:cxnSpMkLst>
        </pc:cxnChg>
        <pc:cxnChg chg="add del mod">
          <ac:chgData name="Huy Hoàng Nguyễn" userId="9c5840fbaae6be66" providerId="LiveId" clId="{B1DFF135-0EF9-454F-9DC1-57C4F3C6743C}" dt="2024-01-03T07:58:15.064" v="406" actId="478"/>
          <ac:cxnSpMkLst>
            <pc:docMk/>
            <pc:sldMk cId="0" sldId="426"/>
            <ac:cxnSpMk id="19" creationId="{A5DBDFDF-A33A-4177-B3CF-1AAF4E2078A1}"/>
          </ac:cxnSpMkLst>
        </pc:cxnChg>
        <pc:cxnChg chg="del mod">
          <ac:chgData name="Huy Hoàng Nguyễn" userId="9c5840fbaae6be66" providerId="LiveId" clId="{B1DFF135-0EF9-454F-9DC1-57C4F3C6743C}" dt="2024-01-03T07:58:15.064" v="406" actId="478"/>
          <ac:cxnSpMkLst>
            <pc:docMk/>
            <pc:sldMk cId="0" sldId="426"/>
            <ac:cxnSpMk id="22" creationId="{A7049021-28EA-40F4-9B18-2B9D6427C21B}"/>
          </ac:cxnSpMkLst>
        </pc:cxnChg>
        <pc:cxnChg chg="add del mod">
          <ac:chgData name="Huy Hoàng Nguyễn" userId="9c5840fbaae6be66" providerId="LiveId" clId="{B1DFF135-0EF9-454F-9DC1-57C4F3C6743C}" dt="2024-01-03T07:58:15.064" v="406" actId="478"/>
          <ac:cxnSpMkLst>
            <pc:docMk/>
            <pc:sldMk cId="0" sldId="426"/>
            <ac:cxnSpMk id="24" creationId="{B43B221D-3285-452D-98C5-6A880B0A07AE}"/>
          </ac:cxnSpMkLst>
        </pc:cxnChg>
        <pc:cxnChg chg="add mod">
          <ac:chgData name="Huy Hoàng Nguyễn" userId="9c5840fbaae6be66" providerId="LiveId" clId="{B1DFF135-0EF9-454F-9DC1-57C4F3C6743C}" dt="2024-01-03T08:05:42.248" v="746" actId="14100"/>
          <ac:cxnSpMkLst>
            <pc:docMk/>
            <pc:sldMk cId="0" sldId="426"/>
            <ac:cxnSpMk id="31" creationId="{7BF30B19-EC81-724D-B09B-AA397658A5D4}"/>
          </ac:cxnSpMkLst>
        </pc:cxnChg>
        <pc:cxnChg chg="add mod">
          <ac:chgData name="Huy Hoàng Nguyễn" userId="9c5840fbaae6be66" providerId="LiveId" clId="{B1DFF135-0EF9-454F-9DC1-57C4F3C6743C}" dt="2024-01-03T08:05:44.304" v="747" actId="14100"/>
          <ac:cxnSpMkLst>
            <pc:docMk/>
            <pc:sldMk cId="0" sldId="426"/>
            <ac:cxnSpMk id="33" creationId="{BA808A89-A684-5A64-608B-A1DDE371C266}"/>
          </ac:cxnSpMkLst>
        </pc:cxnChg>
        <pc:cxnChg chg="add mod">
          <ac:chgData name="Huy Hoàng Nguyễn" userId="9c5840fbaae6be66" providerId="LiveId" clId="{B1DFF135-0EF9-454F-9DC1-57C4F3C6743C}" dt="2024-01-03T08:05:47.595" v="749" actId="14100"/>
          <ac:cxnSpMkLst>
            <pc:docMk/>
            <pc:sldMk cId="0" sldId="426"/>
            <ac:cxnSpMk id="35" creationId="{E4435B74-F649-E3A7-A7F3-FA81F44786A1}"/>
          </ac:cxnSpMkLst>
        </pc:cxnChg>
        <pc:cxnChg chg="add mod">
          <ac:chgData name="Huy Hoàng Nguyễn" userId="9c5840fbaae6be66" providerId="LiveId" clId="{B1DFF135-0EF9-454F-9DC1-57C4F3C6743C}" dt="2024-01-03T08:05:45.930" v="748" actId="14100"/>
          <ac:cxnSpMkLst>
            <pc:docMk/>
            <pc:sldMk cId="0" sldId="426"/>
            <ac:cxnSpMk id="37" creationId="{917EF7CD-1B95-D5E0-BCCE-B42B8398CC62}"/>
          </ac:cxnSpMkLst>
        </pc:cxnChg>
      </pc:sldChg>
      <pc:sldChg chg="modSp">
        <pc:chgData name="Huy Hoàng Nguyễn" userId="9c5840fbaae6be66" providerId="LiveId" clId="{B1DFF135-0EF9-454F-9DC1-57C4F3C6743C}" dt="2024-01-03T07:56:13.503" v="351" actId="404"/>
        <pc:sldMkLst>
          <pc:docMk/>
          <pc:sldMk cId="0" sldId="428"/>
        </pc:sldMkLst>
        <pc:spChg chg="mod">
          <ac:chgData name="Huy Hoàng Nguyễn" userId="9c5840fbaae6be66" providerId="LiveId" clId="{B1DFF135-0EF9-454F-9DC1-57C4F3C6743C}" dt="2024-01-03T07:56:13.503" v="351" actId="404"/>
          <ac:spMkLst>
            <pc:docMk/>
            <pc:sldMk cId="0" sldId="428"/>
            <ac:spMk id="4" creationId="{52AD64B1-7908-4DF2-8A90-1C85035259DF}"/>
          </ac:spMkLst>
        </pc:spChg>
        <pc:spChg chg="mod">
          <ac:chgData name="Huy Hoàng Nguyễn" userId="9c5840fbaae6be66" providerId="LiveId" clId="{B1DFF135-0EF9-454F-9DC1-57C4F3C6743C}" dt="2024-01-03T07:56:13.503" v="351" actId="404"/>
          <ac:spMkLst>
            <pc:docMk/>
            <pc:sldMk cId="0" sldId="428"/>
            <ac:spMk id="8" creationId="{307A06B4-B3E2-40A2-BFC3-F60E8C35B3C7}"/>
          </ac:spMkLst>
        </pc:spChg>
        <pc:spChg chg="mod">
          <ac:chgData name="Huy Hoàng Nguyễn" userId="9c5840fbaae6be66" providerId="LiveId" clId="{B1DFF135-0EF9-454F-9DC1-57C4F3C6743C}" dt="2024-01-03T07:56:13.503" v="351" actId="404"/>
          <ac:spMkLst>
            <pc:docMk/>
            <pc:sldMk cId="0" sldId="428"/>
            <ac:spMk id="10" creationId="{3E19A776-0C03-4AFB-8432-9E8BF2E25D77}"/>
          </ac:spMkLst>
        </pc:spChg>
        <pc:spChg chg="mod">
          <ac:chgData name="Huy Hoàng Nguyễn" userId="9c5840fbaae6be66" providerId="LiveId" clId="{B1DFF135-0EF9-454F-9DC1-57C4F3C6743C}" dt="2024-01-03T07:56:13.503" v="351" actId="404"/>
          <ac:spMkLst>
            <pc:docMk/>
            <pc:sldMk cId="0" sldId="428"/>
            <ac:spMk id="22" creationId="{97C7FAC1-E3C9-49C7-ACFE-10918782419C}"/>
          </ac:spMkLst>
        </pc:spChg>
        <pc:spChg chg="mod">
          <ac:chgData name="Huy Hoàng Nguyễn" userId="9c5840fbaae6be66" providerId="LiveId" clId="{B1DFF135-0EF9-454F-9DC1-57C4F3C6743C}" dt="2024-01-03T07:56:13.503" v="351" actId="404"/>
          <ac:spMkLst>
            <pc:docMk/>
            <pc:sldMk cId="0" sldId="428"/>
            <ac:spMk id="23" creationId="{CABD56C8-C67F-4BD5-8839-F7C2F4D3980B}"/>
          </ac:spMkLst>
        </pc:spChg>
      </pc:sldChg>
      <pc:sldChg chg="modSp mod">
        <pc:chgData name="Huy Hoàng Nguyễn" userId="9c5840fbaae6be66" providerId="LiveId" clId="{B1DFF135-0EF9-454F-9DC1-57C4F3C6743C}" dt="2024-01-03T08:12:29.718" v="785" actId="1076"/>
        <pc:sldMkLst>
          <pc:docMk/>
          <pc:sldMk cId="751079788" sldId="437"/>
        </pc:sldMkLst>
        <pc:spChg chg="mod">
          <ac:chgData name="Huy Hoàng Nguyễn" userId="9c5840fbaae6be66" providerId="LiveId" clId="{B1DFF135-0EF9-454F-9DC1-57C4F3C6743C}" dt="2024-01-03T08:12:29.718" v="785" actId="1076"/>
          <ac:spMkLst>
            <pc:docMk/>
            <pc:sldMk cId="751079788" sldId="437"/>
            <ac:spMk id="4" creationId="{AC353A4B-C9EA-4C6F-89F7-F19A54773BFF}"/>
          </ac:spMkLst>
        </pc:spChg>
        <pc:spChg chg="mod">
          <ac:chgData name="Huy Hoàng Nguyễn" userId="9c5840fbaae6be66" providerId="LiveId" clId="{B1DFF135-0EF9-454F-9DC1-57C4F3C6743C}" dt="2024-01-03T08:12:14.065" v="780" actId="1076"/>
          <ac:spMkLst>
            <pc:docMk/>
            <pc:sldMk cId="751079788" sldId="437"/>
            <ac:spMk id="5" creationId="{02C2E3AF-070B-4CBD-B437-48AD2DD71B22}"/>
          </ac:spMkLst>
        </pc:spChg>
        <pc:spChg chg="mod">
          <ac:chgData name="Huy Hoàng Nguyễn" userId="9c5840fbaae6be66" providerId="LiveId" clId="{B1DFF135-0EF9-454F-9DC1-57C4F3C6743C}" dt="2024-01-03T08:12:29.718" v="785" actId="1076"/>
          <ac:spMkLst>
            <pc:docMk/>
            <pc:sldMk cId="751079788" sldId="437"/>
            <ac:spMk id="8" creationId="{2DF25224-C092-4C77-AF05-F864B377FEE3}"/>
          </ac:spMkLst>
        </pc:spChg>
        <pc:picChg chg="mod">
          <ac:chgData name="Huy Hoàng Nguyễn" userId="9c5840fbaae6be66" providerId="LiveId" clId="{B1DFF135-0EF9-454F-9DC1-57C4F3C6743C}" dt="2024-01-03T08:12:29.718" v="785" actId="1076"/>
          <ac:picMkLst>
            <pc:docMk/>
            <pc:sldMk cId="751079788" sldId="437"/>
            <ac:picMk id="6" creationId="{66297161-0259-4592-9E49-F77A19983216}"/>
          </ac:picMkLst>
        </pc:picChg>
      </pc:sldChg>
      <pc:sldChg chg="modSp mod">
        <pc:chgData name="Huy Hoàng Nguyễn" userId="9c5840fbaae6be66" providerId="LiveId" clId="{B1DFF135-0EF9-454F-9DC1-57C4F3C6743C}" dt="2024-01-03T08:29:45.039" v="831" actId="20577"/>
        <pc:sldMkLst>
          <pc:docMk/>
          <pc:sldMk cId="3306002938" sldId="438"/>
        </pc:sldMkLst>
        <pc:spChg chg="mod">
          <ac:chgData name="Huy Hoàng Nguyễn" userId="9c5840fbaae6be66" providerId="LiveId" clId="{B1DFF135-0EF9-454F-9DC1-57C4F3C6743C}" dt="2024-01-03T08:29:45.039" v="831" actId="20577"/>
          <ac:spMkLst>
            <pc:docMk/>
            <pc:sldMk cId="3306002938" sldId="438"/>
            <ac:spMk id="10" creationId="{F3EFE02B-646A-446F-B99A-425BB81D2778}"/>
          </ac:spMkLst>
        </pc:spChg>
      </pc:sldChg>
      <pc:sldChg chg="del">
        <pc:chgData name="Huy Hoàng Nguyễn" userId="9c5840fbaae6be66" providerId="LiveId" clId="{B1DFF135-0EF9-454F-9DC1-57C4F3C6743C}" dt="2024-01-03T07:26:01.067" v="11" actId="47"/>
        <pc:sldMkLst>
          <pc:docMk/>
          <pc:sldMk cId="1908705410" sldId="457"/>
        </pc:sldMkLst>
      </pc:sldChg>
      <pc:sldChg chg="del">
        <pc:chgData name="Huy Hoàng Nguyễn" userId="9c5840fbaae6be66" providerId="LiveId" clId="{B1DFF135-0EF9-454F-9DC1-57C4F3C6743C}" dt="2024-01-03T07:26:02.123" v="12" actId="47"/>
        <pc:sldMkLst>
          <pc:docMk/>
          <pc:sldMk cId="777194123" sldId="458"/>
        </pc:sldMkLst>
      </pc:sldChg>
      <pc:sldChg chg="addSp delSp modSp mod">
        <pc:chgData name="Huy Hoàng Nguyễn" userId="9c5840fbaae6be66" providerId="LiveId" clId="{B1DFF135-0EF9-454F-9DC1-57C4F3C6743C}" dt="2024-01-03T07:38:19.303" v="266" actId="1076"/>
        <pc:sldMkLst>
          <pc:docMk/>
          <pc:sldMk cId="1394525923" sldId="460"/>
        </pc:sldMkLst>
        <pc:picChg chg="add mod">
          <ac:chgData name="Huy Hoàng Nguyễn" userId="9c5840fbaae6be66" providerId="LiveId" clId="{B1DFF135-0EF9-454F-9DC1-57C4F3C6743C}" dt="2024-01-03T07:38:19.303" v="266" actId="1076"/>
          <ac:picMkLst>
            <pc:docMk/>
            <pc:sldMk cId="1394525923" sldId="460"/>
            <ac:picMk id="2" creationId="{86DFE238-E835-7BE0-406E-4E2AB94B06E8}"/>
          </ac:picMkLst>
        </pc:picChg>
        <pc:picChg chg="del">
          <ac:chgData name="Huy Hoàng Nguyễn" userId="9c5840fbaae6be66" providerId="LiveId" clId="{B1DFF135-0EF9-454F-9DC1-57C4F3C6743C}" dt="2024-01-03T07:37:54.303" v="258" actId="478"/>
          <ac:picMkLst>
            <pc:docMk/>
            <pc:sldMk cId="1394525923" sldId="460"/>
            <ac:picMk id="8" creationId="{5246FD74-DBA6-45B9-B11A-73E632A17970}"/>
          </ac:picMkLst>
        </pc:picChg>
      </pc:sldChg>
      <pc:sldChg chg="addSp delSp modSp new mod ord modNotesTx">
        <pc:chgData name="Huy Hoàng Nguyễn" userId="9c5840fbaae6be66" providerId="LiveId" clId="{B1DFF135-0EF9-454F-9DC1-57C4F3C6743C}" dt="2024-01-03T07:39:56.033" v="304" actId="20577"/>
        <pc:sldMkLst>
          <pc:docMk/>
          <pc:sldMk cId="978413200" sldId="465"/>
        </pc:sldMkLst>
        <pc:spChg chg="mod">
          <ac:chgData name="Huy Hoàng Nguyễn" userId="9c5840fbaae6be66" providerId="LiveId" clId="{B1DFF135-0EF9-454F-9DC1-57C4F3C6743C}" dt="2024-01-03T07:28:15.887" v="43" actId="20577"/>
          <ac:spMkLst>
            <pc:docMk/>
            <pc:sldMk cId="978413200" sldId="465"/>
            <ac:spMk id="2" creationId="{C29C0B3E-BB81-A8DA-E359-87ABEE1AD46D}"/>
          </ac:spMkLst>
        </pc:spChg>
        <pc:spChg chg="del">
          <ac:chgData name="Huy Hoàng Nguyễn" userId="9c5840fbaae6be66" providerId="LiveId" clId="{B1DFF135-0EF9-454F-9DC1-57C4F3C6743C}" dt="2024-01-03T07:28:19.142" v="44" actId="478"/>
          <ac:spMkLst>
            <pc:docMk/>
            <pc:sldMk cId="978413200" sldId="465"/>
            <ac:spMk id="3" creationId="{52E0BE40-35D6-93E1-DA17-180AEEF76C58}"/>
          </ac:spMkLst>
        </pc:spChg>
        <pc:graphicFrameChg chg="add mod modGraphic">
          <ac:chgData name="Huy Hoàng Nguyễn" userId="9c5840fbaae6be66" providerId="LiveId" clId="{B1DFF135-0EF9-454F-9DC1-57C4F3C6743C}" dt="2024-01-03T07:37:31.695" v="255"/>
          <ac:graphicFrameMkLst>
            <pc:docMk/>
            <pc:sldMk cId="978413200" sldId="465"/>
            <ac:graphicFrameMk id="7" creationId="{E73E1590-706C-53CF-6608-B985D5EC661D}"/>
          </ac:graphicFrameMkLst>
        </pc:graphicFrameChg>
      </pc:sldChg>
      <pc:sldChg chg="addSp delSp modSp new mod">
        <pc:chgData name="Huy Hoàng Nguyễn" userId="9c5840fbaae6be66" providerId="LiveId" clId="{B1DFF135-0EF9-454F-9DC1-57C4F3C6743C}" dt="2024-01-03T08:16:35.222" v="797" actId="1076"/>
        <pc:sldMkLst>
          <pc:docMk/>
          <pc:sldMk cId="2079397349" sldId="466"/>
        </pc:sldMkLst>
        <pc:spChg chg="del">
          <ac:chgData name="Huy Hoàng Nguyễn" userId="9c5840fbaae6be66" providerId="LiveId" clId="{B1DFF135-0EF9-454F-9DC1-57C4F3C6743C}" dt="2024-01-03T08:16:09.209" v="788" actId="478"/>
          <ac:spMkLst>
            <pc:docMk/>
            <pc:sldMk cId="2079397349" sldId="466"/>
            <ac:spMk id="2" creationId="{4E172E3F-A525-DFC3-AB65-5F6BFD1E3ED8}"/>
          </ac:spMkLst>
        </pc:spChg>
        <pc:spChg chg="del">
          <ac:chgData name="Huy Hoàng Nguyễn" userId="9c5840fbaae6be66" providerId="LiveId" clId="{B1DFF135-0EF9-454F-9DC1-57C4F3C6743C}" dt="2024-01-03T08:16:08.263" v="787" actId="478"/>
          <ac:spMkLst>
            <pc:docMk/>
            <pc:sldMk cId="2079397349" sldId="466"/>
            <ac:spMk id="3" creationId="{58DDA6AD-C420-91F1-DBDE-3C01BFC10324}"/>
          </ac:spMkLst>
        </pc:spChg>
        <pc:spChg chg="add del mod">
          <ac:chgData name="Huy Hoàng Nguyễn" userId="9c5840fbaae6be66" providerId="LiveId" clId="{B1DFF135-0EF9-454F-9DC1-57C4F3C6743C}" dt="2024-01-03T08:16:12.418" v="790" actId="478"/>
          <ac:spMkLst>
            <pc:docMk/>
            <pc:sldMk cId="2079397349" sldId="466"/>
            <ac:spMk id="7" creationId="{90189DBD-69E9-02CA-89FA-F65040D9E9AB}"/>
          </ac:spMkLst>
        </pc:spChg>
        <pc:picChg chg="add mod">
          <ac:chgData name="Huy Hoàng Nguyễn" userId="9c5840fbaae6be66" providerId="LiveId" clId="{B1DFF135-0EF9-454F-9DC1-57C4F3C6743C}" dt="2024-01-03T08:16:35.222" v="797" actId="1076"/>
          <ac:picMkLst>
            <pc:docMk/>
            <pc:sldMk cId="2079397349" sldId="466"/>
            <ac:picMk id="8" creationId="{1CF39F25-4DFB-2208-112F-0AF2BFB54783}"/>
          </ac:picMkLst>
        </pc:picChg>
        <pc:picChg chg="add del">
          <ac:chgData name="Huy Hoàng Nguyễn" userId="9c5840fbaae6be66" providerId="LiveId" clId="{B1DFF135-0EF9-454F-9DC1-57C4F3C6743C}" dt="2024-01-03T08:16:24.366" v="792"/>
          <ac:picMkLst>
            <pc:docMk/>
            <pc:sldMk cId="2079397349" sldId="466"/>
            <ac:picMk id="1026" creationId="{0A505EED-78AF-B612-8D63-94DBD348BF25}"/>
          </ac:picMkLst>
        </pc:picChg>
      </pc:sldChg>
      <pc:sldChg chg="addSp delSp modSp new mod">
        <pc:chgData name="Huy Hoàng Nguyễn" userId="9c5840fbaae6be66" providerId="LiveId" clId="{B1DFF135-0EF9-454F-9DC1-57C4F3C6743C}" dt="2024-01-03T08:28:11.647" v="827" actId="14100"/>
        <pc:sldMkLst>
          <pc:docMk/>
          <pc:sldMk cId="447008125" sldId="467"/>
        </pc:sldMkLst>
        <pc:spChg chg="del">
          <ac:chgData name="Huy Hoàng Nguyễn" userId="9c5840fbaae6be66" providerId="LiveId" clId="{B1DFF135-0EF9-454F-9DC1-57C4F3C6743C}" dt="2024-01-03T08:26:11.998" v="800" actId="478"/>
          <ac:spMkLst>
            <pc:docMk/>
            <pc:sldMk cId="447008125" sldId="467"/>
            <ac:spMk id="2" creationId="{244AFAF2-D29A-E08A-4FDB-244D96BFE2B9}"/>
          </ac:spMkLst>
        </pc:spChg>
        <pc:spChg chg="del">
          <ac:chgData name="Huy Hoàng Nguyễn" userId="9c5840fbaae6be66" providerId="LiveId" clId="{B1DFF135-0EF9-454F-9DC1-57C4F3C6743C}" dt="2024-01-03T08:26:10.294" v="799" actId="478"/>
          <ac:spMkLst>
            <pc:docMk/>
            <pc:sldMk cId="447008125" sldId="467"/>
            <ac:spMk id="3" creationId="{385AD7A5-3270-AB06-4875-F7F82D9DD37A}"/>
          </ac:spMkLst>
        </pc:spChg>
        <pc:picChg chg="add mod">
          <ac:chgData name="Huy Hoàng Nguyễn" userId="9c5840fbaae6be66" providerId="LiveId" clId="{B1DFF135-0EF9-454F-9DC1-57C4F3C6743C}" dt="2024-01-03T08:27:19.477" v="825" actId="1076"/>
          <ac:picMkLst>
            <pc:docMk/>
            <pc:sldMk cId="447008125" sldId="467"/>
            <ac:picMk id="8" creationId="{11FF9237-D9EA-FDEE-4F83-06F4A9612FEF}"/>
          </ac:picMkLst>
        </pc:picChg>
        <pc:picChg chg="add mod">
          <ac:chgData name="Huy Hoàng Nguyễn" userId="9c5840fbaae6be66" providerId="LiveId" clId="{B1DFF135-0EF9-454F-9DC1-57C4F3C6743C}" dt="2024-01-03T08:28:11.647" v="827" actId="14100"/>
          <ac:picMkLst>
            <pc:docMk/>
            <pc:sldMk cId="447008125" sldId="467"/>
            <ac:picMk id="10" creationId="{40B365EB-F3D3-5095-57D9-A029C64F737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2B06ED-205D-4CAE-915E-5D19631B642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57777AA3-6018-4D42-8442-5EF0C38C41F6}"/>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C61F4C0-AF47-4201-A575-0C506256946E}" type="datetimeFigureOut">
              <a:rPr lang="en-US"/>
              <a:pPr>
                <a:defRPr/>
              </a:pPr>
              <a:t>1/4/2024</a:t>
            </a:fld>
            <a:endParaRPr lang="en-US"/>
          </a:p>
        </p:txBody>
      </p:sp>
      <p:sp>
        <p:nvSpPr>
          <p:cNvPr id="4" name="Footer Placeholder 3">
            <a:extLst>
              <a:ext uri="{FF2B5EF4-FFF2-40B4-BE49-F238E27FC236}">
                <a16:creationId xmlns:a16="http://schemas.microsoft.com/office/drawing/2014/main" id="{EEBD6FE2-F10A-4128-9029-5402E2D07A3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01E7667F-7A38-4921-B8FC-B31A7F9A893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1762670-8339-41F7-9D6C-165B264B151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27625D2-E6C2-4C8F-8AEC-92647D57CFC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a:extLst>
              <a:ext uri="{FF2B5EF4-FFF2-40B4-BE49-F238E27FC236}">
                <a16:creationId xmlns:a16="http://schemas.microsoft.com/office/drawing/2014/main" id="{A5BB1364-C899-4577-8AC0-BE5C6764D97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196" name="Rectangle 4">
            <a:extLst>
              <a:ext uri="{FF2B5EF4-FFF2-40B4-BE49-F238E27FC236}">
                <a16:creationId xmlns:a16="http://schemas.microsoft.com/office/drawing/2014/main" id="{D2FBE512-4582-4A58-B010-AD3372DD2B9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16:creationId xmlns:a16="http://schemas.microsoft.com/office/drawing/2014/main" id="{363F96EF-B792-4255-8060-40F28D1086B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a:extLst>
              <a:ext uri="{FF2B5EF4-FFF2-40B4-BE49-F238E27FC236}">
                <a16:creationId xmlns:a16="http://schemas.microsoft.com/office/drawing/2014/main" id="{9F96BE5C-D91E-4EFA-BD10-73A0EDB3089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5" name="Rectangle 7">
            <a:extLst>
              <a:ext uri="{FF2B5EF4-FFF2-40B4-BE49-F238E27FC236}">
                <a16:creationId xmlns:a16="http://schemas.microsoft.com/office/drawing/2014/main" id="{65F97BC6-F2F1-464B-A218-EF1C9F501C5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DF274EE-80B4-49B9-9025-DE746B6113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F274EE-80B4-49B9-9025-DE746B611343}" type="slidenum">
              <a:rPr lang="en-US" altLang="en-US" smtClean="0"/>
              <a:pPr>
                <a:defRPr/>
              </a:pPr>
              <a:t>6</a:t>
            </a:fld>
            <a:endParaRPr lang="en-US" altLang="en-US"/>
          </a:p>
        </p:txBody>
      </p:sp>
    </p:spTree>
    <p:extLst>
      <p:ext uri="{BB962C8B-B14F-4D97-AF65-F5344CB8AC3E}">
        <p14:creationId xmlns:p14="http://schemas.microsoft.com/office/powerpoint/2010/main" val="258435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Công</a:t>
            </a:r>
            <a:r>
              <a:rPr lang="en-US" dirty="0"/>
              <a:t> </a:t>
            </a:r>
            <a:r>
              <a:rPr lang="en-US" dirty="0" err="1"/>
              <a:t>thức</a:t>
            </a:r>
            <a:r>
              <a:rPr lang="en-US" dirty="0"/>
              <a:t> </a:t>
            </a:r>
            <a:r>
              <a:rPr lang="en-US" dirty="0" err="1"/>
              <a:t>tính</a:t>
            </a:r>
            <a:r>
              <a:rPr lang="en-US" dirty="0"/>
              <a:t> </a:t>
            </a:r>
            <a:r>
              <a:rPr lang="en-US" dirty="0" err="1"/>
              <a:t>dòng</a:t>
            </a:r>
            <a:endParaRPr lang="en-US" dirty="0"/>
          </a:p>
        </p:txBody>
      </p:sp>
      <p:sp>
        <p:nvSpPr>
          <p:cNvPr id="4" name="Slide Number Placeholder 3"/>
          <p:cNvSpPr>
            <a:spLocks noGrp="1"/>
          </p:cNvSpPr>
          <p:nvPr>
            <p:ph type="sldNum" sz="quarter" idx="5"/>
          </p:nvPr>
        </p:nvSpPr>
        <p:spPr/>
        <p:txBody>
          <a:bodyPr/>
          <a:lstStyle/>
          <a:p>
            <a:pPr>
              <a:defRPr/>
            </a:pPr>
            <a:fld id="{DDF274EE-80B4-49B9-9025-DE746B611343}" type="slidenum">
              <a:rPr lang="en-US" altLang="en-US" smtClean="0"/>
              <a:pPr>
                <a:defRPr/>
              </a:pPr>
              <a:t>10</a:t>
            </a:fld>
            <a:endParaRPr lang="en-US" altLang="en-US"/>
          </a:p>
        </p:txBody>
      </p:sp>
    </p:spTree>
    <p:extLst>
      <p:ext uri="{BB962C8B-B14F-4D97-AF65-F5344CB8AC3E}">
        <p14:creationId xmlns:p14="http://schemas.microsoft.com/office/powerpoint/2010/main" val="227262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F274EE-80B4-49B9-9025-DE746B611343}" type="slidenum">
              <a:rPr lang="en-US" altLang="en-US" smtClean="0"/>
              <a:pPr>
                <a:defRPr/>
              </a:pPr>
              <a:t>26</a:t>
            </a:fld>
            <a:endParaRPr lang="en-US" altLang="en-US"/>
          </a:p>
        </p:txBody>
      </p:sp>
    </p:spTree>
    <p:extLst>
      <p:ext uri="{BB962C8B-B14F-4D97-AF65-F5344CB8AC3E}">
        <p14:creationId xmlns:p14="http://schemas.microsoft.com/office/powerpoint/2010/main" val="172579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solidFill>
                  <a:srgbClr val="151515"/>
                </a:solidFill>
                <a:effectLst/>
                <a:latin typeface="cera pro"/>
              </a:rPr>
              <a:t>Ưu</a:t>
            </a:r>
            <a:r>
              <a:rPr lang="en-US" b="1" i="0" dirty="0">
                <a:solidFill>
                  <a:srgbClr val="151515"/>
                </a:solidFill>
                <a:effectLst/>
                <a:latin typeface="cera pro"/>
              </a:rPr>
              <a:t> </a:t>
            </a:r>
            <a:r>
              <a:rPr lang="en-US" b="1" i="0" dirty="0" err="1">
                <a:solidFill>
                  <a:srgbClr val="151515"/>
                </a:solidFill>
                <a:effectLst/>
                <a:latin typeface="cera pro"/>
              </a:rPr>
              <a:t>điểm</a:t>
            </a:r>
            <a:r>
              <a:rPr lang="en-US" b="1" i="0" dirty="0">
                <a:solidFill>
                  <a:srgbClr val="151515"/>
                </a:solidFill>
                <a:effectLst/>
                <a:latin typeface="cera pro"/>
              </a:rPr>
              <a:t> LORA</a:t>
            </a:r>
          </a:p>
          <a:p>
            <a:pPr algn="l">
              <a:buFont typeface="Arial" panose="020B0604020202020204" pitchFamily="34" charset="0"/>
              <a:buChar char="•"/>
            </a:pPr>
            <a:r>
              <a:rPr lang="vi-VN" b="1" i="0" dirty="0">
                <a:solidFill>
                  <a:srgbClr val="151515"/>
                </a:solidFill>
                <a:effectLst/>
                <a:latin typeface="cera pro"/>
              </a:rPr>
              <a:t>Phạm vi dài hơn</a:t>
            </a:r>
            <a:r>
              <a:rPr lang="vi-VN" b="0" i="0" dirty="0">
                <a:solidFill>
                  <a:srgbClr val="151515"/>
                </a:solidFill>
                <a:effectLst/>
                <a:latin typeface="cera pro"/>
              </a:rPr>
              <a:t>: Đây là một trong những ưu điểm nổi bật của công nghệ LoRa. Phạm vi giao tiếp của cảm biến LoRa được đo bằng km.</a:t>
            </a:r>
          </a:p>
          <a:p>
            <a:pPr algn="l">
              <a:buFont typeface="Arial" panose="020B0604020202020204" pitchFamily="34" charset="0"/>
              <a:buChar char="•"/>
            </a:pPr>
            <a:r>
              <a:rPr lang="vi-VN" b="1" i="0" dirty="0">
                <a:solidFill>
                  <a:srgbClr val="151515"/>
                </a:solidFill>
                <a:effectLst/>
                <a:latin typeface="cera pro"/>
              </a:rPr>
              <a:t>Công suất thấp tương đương với nhiều pin hơn</a:t>
            </a:r>
            <a:r>
              <a:rPr lang="vi-VN" b="0" i="0" dirty="0">
                <a:solidFill>
                  <a:srgbClr val="151515"/>
                </a:solidFill>
                <a:effectLst/>
                <a:latin typeface="cera pro"/>
              </a:rPr>
              <a:t>: Tiêu thụ điện năng thấp có nghĩa là các thiết bị LoRa có thời lượng pin dài hơn, có thể đạt được thời lượng pin hơn 10 năm.</a:t>
            </a:r>
          </a:p>
          <a:p>
            <a:pPr algn="l">
              <a:buFont typeface="Arial" panose="020B0604020202020204" pitchFamily="34" charset="0"/>
              <a:buChar char="•"/>
            </a:pPr>
            <a:r>
              <a:rPr lang="vi-VN" b="1" i="0" dirty="0">
                <a:solidFill>
                  <a:srgbClr val="151515"/>
                </a:solidFill>
                <a:effectLst/>
                <a:latin typeface="cera pro"/>
              </a:rPr>
              <a:t>Khả năng chống nhiễu vượt trội</a:t>
            </a:r>
            <a:r>
              <a:rPr lang="vi-VN" b="0" i="0" dirty="0">
                <a:solidFill>
                  <a:srgbClr val="151515"/>
                </a:solidFill>
                <a:effectLst/>
                <a:latin typeface="cera pro"/>
              </a:rPr>
              <a:t>: LoRa áp dụng công nghệ trải phổ, giúp cải thiện đáng kể khả năng chống nhiễu của giao tiếp không dây LoRa. Ngay cả khi các tín hiệu được gửi đến máy chủ với cùng tần số đồng thời, những tín hiệu này sẽ không gây nhiễu lẫn nhau, do đó giải quyết triệt để điểm khó khăn mà giao tiếp tín hiệu không dây dễ bị can thiệp.</a:t>
            </a:r>
          </a:p>
          <a:p>
            <a:pPr algn="l">
              <a:buFont typeface="Arial" panose="020B0604020202020204" pitchFamily="34" charset="0"/>
              <a:buChar char="•"/>
            </a:pPr>
            <a:r>
              <a:rPr lang="vi-VN" b="1" i="0" dirty="0">
                <a:solidFill>
                  <a:srgbClr val="151515"/>
                </a:solidFill>
                <a:effectLst/>
                <a:latin typeface="cera pro"/>
              </a:rPr>
              <a:t>Triển khai dễ dàng và nhanh chóng</a:t>
            </a:r>
            <a:r>
              <a:rPr lang="vi-VN" b="0" i="0" dirty="0">
                <a:solidFill>
                  <a:srgbClr val="151515"/>
                </a:solidFill>
                <a:effectLst/>
                <a:latin typeface="cera pro"/>
              </a:rPr>
              <a:t>: Mạng LoRa về cơ bản áp dụng cấu trúc liên kết hình sao, xử lý băng thông ít hơn, và dễ dàng mở rộng. Đó là một sự lựa chọn rõ ràng cho các triển khai IoT thực tế khi truyền dữ liệu không ổn định.</a:t>
            </a:r>
          </a:p>
          <a:p>
            <a:endParaRPr lang="en-US" dirty="0"/>
          </a:p>
          <a:p>
            <a:pPr algn="l"/>
            <a:r>
              <a:rPr lang="vi-VN" b="1" i="0" dirty="0">
                <a:solidFill>
                  <a:srgbClr val="151515"/>
                </a:solidFill>
                <a:effectLst/>
                <a:latin typeface="cera pro"/>
              </a:rPr>
              <a:t>Ưu điểm của Zigbee</a:t>
            </a:r>
            <a:endParaRPr lang="vi-VN" b="0" i="0" dirty="0">
              <a:solidFill>
                <a:srgbClr val="151515"/>
              </a:solidFill>
              <a:effectLst/>
              <a:latin typeface="cera pro"/>
            </a:endParaRPr>
          </a:p>
          <a:p>
            <a:pPr algn="l">
              <a:buFont typeface="Arial" panose="020B0604020202020204" pitchFamily="34" charset="0"/>
              <a:buChar char="•"/>
            </a:pPr>
            <a:r>
              <a:rPr lang="vi-VN" b="1" i="0" dirty="0">
                <a:solidFill>
                  <a:srgbClr val="151515"/>
                </a:solidFill>
                <a:effectLst/>
                <a:latin typeface="cera pro"/>
              </a:rPr>
              <a:t>Cấu trúc mạng linh hoạt</a:t>
            </a:r>
            <a:r>
              <a:rPr lang="vi-VN" b="0" i="0" dirty="0">
                <a:solidFill>
                  <a:srgbClr val="151515"/>
                </a:solidFill>
                <a:effectLst/>
                <a:latin typeface="cera pro"/>
              </a:rPr>
              <a:t>: Có nhiều hơn một cấu trúc mạng của Zigbee, nhưng do khoảng cách liên lạc của Zigbee ngắn và khả năng xuyên tường yếu, mở rộng mạng khó khăn.</a:t>
            </a:r>
          </a:p>
          <a:p>
            <a:pPr algn="l">
              <a:buFont typeface="Arial" panose="020B0604020202020204" pitchFamily="34" charset="0"/>
              <a:buChar char="•"/>
            </a:pPr>
            <a:r>
              <a:rPr lang="vi-VN" b="1" i="0" dirty="0">
                <a:solidFill>
                  <a:srgbClr val="151515"/>
                </a:solidFill>
                <a:effectLst/>
                <a:latin typeface="cera pro"/>
              </a:rPr>
              <a:t>Bảo mật cao</a:t>
            </a:r>
            <a:r>
              <a:rPr lang="vi-VN" b="0" i="0" dirty="0">
                <a:solidFill>
                  <a:srgbClr val="151515"/>
                </a:solidFill>
                <a:effectLst/>
                <a:latin typeface="cera pro"/>
              </a:rPr>
              <a:t>: Zigbee áp dụng thuật toán mã hóa AES-128, cung cấp bảo mật ba cấp trong quá trình truyền dữ liệu. Các ứng dụng riêng lẻ có thể xác định một cách linh hoạt các thuộc tính bảo mật của chúng.</a:t>
            </a:r>
          </a:p>
          <a:p>
            <a:pPr algn="l">
              <a:buFont typeface="Arial" panose="020B0604020202020204" pitchFamily="34" charset="0"/>
              <a:buChar char="•"/>
            </a:pPr>
            <a:r>
              <a:rPr lang="vi-VN" b="1" i="0" dirty="0">
                <a:solidFill>
                  <a:srgbClr val="151515"/>
                </a:solidFill>
                <a:effectLst/>
                <a:latin typeface="cera pro"/>
              </a:rPr>
              <a:t>Trì hoãn ngắn hạn</a:t>
            </a:r>
            <a:r>
              <a:rPr lang="vi-VN" b="0" i="0" dirty="0">
                <a:solidFill>
                  <a:srgbClr val="151515"/>
                </a:solidFill>
                <a:effectLst/>
                <a:latin typeface="cera pro"/>
              </a:rPr>
              <a:t>: Độ trễ ngắn có nghĩa là Zigbee phản hồi nhanh chóng, thường chuyển từ chế độ ngủ sang chế độ làm việc trong 15ms. hơn thế nữa, một nút có thể kết nối với mạng trong 30ms, tiết kiệm điện hơn nữa.</a:t>
            </a:r>
          </a:p>
          <a:p>
            <a:pPr algn="l">
              <a:buFont typeface="Arial" panose="020B0604020202020204" pitchFamily="34" charset="0"/>
              <a:buChar char="•"/>
            </a:pPr>
            <a:r>
              <a:rPr lang="vi-VN" b="1" i="0" dirty="0">
                <a:solidFill>
                  <a:srgbClr val="151515"/>
                </a:solidFill>
                <a:effectLst/>
                <a:latin typeface="cera pro"/>
              </a:rPr>
              <a:t>Dung lượng mạng lớn</a:t>
            </a:r>
            <a:r>
              <a:rPr lang="vi-VN" b="0" i="0" dirty="0">
                <a:solidFill>
                  <a:srgbClr val="151515"/>
                </a:solidFill>
                <a:effectLst/>
                <a:latin typeface="cera pro"/>
              </a:rPr>
              <a:t>: Một mạng Zigbee bao gồm tối đa 255 Các nút mạng Zigbee, trong đó một thiết bị là thiết bị chính và các thiết bị còn lại là thiết bị phụ. Nếu được kết nối với nhau thông qua bộ điều phối mạng, toàn bộ mạng có thể hỗ trợ nhiều hơn đáng kể 64,000 Các nút mạng Zigbee.</a:t>
            </a:r>
          </a:p>
          <a:p>
            <a:pPr algn="l"/>
            <a:endParaRPr lang="en-US" b="1" i="0" dirty="0">
              <a:solidFill>
                <a:srgbClr val="151515"/>
              </a:solidFill>
              <a:effectLst/>
              <a:latin typeface="cera pro"/>
            </a:endParaRPr>
          </a:p>
          <a:p>
            <a:pPr algn="l"/>
            <a:r>
              <a:rPr lang="vi-VN" b="1" i="0" dirty="0">
                <a:solidFill>
                  <a:srgbClr val="151515"/>
                </a:solidFill>
                <a:effectLst/>
                <a:latin typeface="cera pro"/>
              </a:rPr>
              <a:t>Hạn chế của Zigbee</a:t>
            </a:r>
            <a:endParaRPr lang="vi-VN" b="0" i="0" dirty="0">
              <a:solidFill>
                <a:srgbClr val="151515"/>
              </a:solidFill>
              <a:effectLst/>
              <a:latin typeface="cera pro"/>
            </a:endParaRPr>
          </a:p>
          <a:p>
            <a:pPr algn="l">
              <a:buFont typeface="Arial" panose="020B0604020202020204" pitchFamily="34" charset="0"/>
              <a:buChar char="•"/>
            </a:pPr>
            <a:r>
              <a:rPr lang="vi-VN" b="1" i="0" dirty="0">
                <a:solidFill>
                  <a:srgbClr val="151515"/>
                </a:solidFill>
                <a:effectLst/>
                <a:latin typeface="cera pro"/>
              </a:rPr>
              <a:t>Giá cao</a:t>
            </a:r>
            <a:r>
              <a:rPr lang="vi-VN" b="0" i="0" dirty="0">
                <a:solidFill>
                  <a:srgbClr val="151515"/>
                </a:solidFill>
                <a:effectLst/>
                <a:latin typeface="cera pro"/>
              </a:rPr>
              <a:t>: Do khoảng cách liên lạc ngắn của Zigbee, chi phí cao đối với các ứng dụng yêu cầu triển khai một số lượng lớn các nút. Và khi có gì đó không ổn, chi phí thay thế sẽ cao.</a:t>
            </a:r>
          </a:p>
          <a:p>
            <a:pPr algn="l">
              <a:buFont typeface="Arial" panose="020B0604020202020204" pitchFamily="34" charset="0"/>
              <a:buChar char="•"/>
            </a:pPr>
            <a:r>
              <a:rPr lang="vi-VN" b="1" i="0" dirty="0">
                <a:solidFill>
                  <a:srgbClr val="151515"/>
                </a:solidFill>
                <a:effectLst/>
                <a:latin typeface="cera pro"/>
              </a:rPr>
              <a:t>Phạm vi truyền dẫn hạn chế</a:t>
            </a:r>
            <a:r>
              <a:rPr lang="vi-VN" b="0" i="0" dirty="0">
                <a:solidFill>
                  <a:srgbClr val="151515"/>
                </a:solidFill>
                <a:effectLst/>
                <a:latin typeface="cera pro"/>
              </a:rPr>
              <a:t>: Phạm vi phủ sóng hạn chế có nghĩa là Zigbee chủ yếu được áp dụng trong môi trường trong nhà hơn là bối cảnh ngoài trời.</a:t>
            </a:r>
          </a:p>
          <a:p>
            <a:pPr algn="l">
              <a:buFont typeface="Arial" panose="020B0604020202020204" pitchFamily="34" charset="0"/>
              <a:buChar char="•"/>
            </a:pPr>
            <a:r>
              <a:rPr lang="vi-VN" b="1" i="0" dirty="0">
                <a:solidFill>
                  <a:srgbClr val="151515"/>
                </a:solidFill>
                <a:effectLst/>
                <a:latin typeface="cera pro"/>
              </a:rPr>
              <a:t>Triển khai phức tạp</a:t>
            </a:r>
            <a:r>
              <a:rPr lang="vi-VN" b="0" i="0" dirty="0">
                <a:solidFill>
                  <a:srgbClr val="151515"/>
                </a:solidFill>
                <a:effectLst/>
                <a:latin typeface="cera pro"/>
              </a:rPr>
              <a:t>: Mạng không dây Zigbee liên quan đến một số lượng lớn các nút và cổng đầu cuối, vì vậy kết nối mạng phức tạp và việc mở rộng mạng khó khăn.</a:t>
            </a:r>
          </a:p>
          <a:p>
            <a:endParaRPr lang="en-US" dirty="0"/>
          </a:p>
        </p:txBody>
      </p:sp>
      <p:sp>
        <p:nvSpPr>
          <p:cNvPr id="4" name="Slide Number Placeholder 3"/>
          <p:cNvSpPr>
            <a:spLocks noGrp="1"/>
          </p:cNvSpPr>
          <p:nvPr>
            <p:ph type="sldNum" sz="quarter" idx="5"/>
          </p:nvPr>
        </p:nvSpPr>
        <p:spPr/>
        <p:txBody>
          <a:bodyPr/>
          <a:lstStyle/>
          <a:p>
            <a:pPr>
              <a:defRPr/>
            </a:pPr>
            <a:fld id="{DDF274EE-80B4-49B9-9025-DE746B611343}" type="slidenum">
              <a:rPr lang="en-US" altLang="en-US" smtClean="0"/>
              <a:pPr>
                <a:defRPr/>
              </a:pPr>
              <a:t>47</a:t>
            </a:fld>
            <a:endParaRPr lang="en-US" altLang="en-US"/>
          </a:p>
        </p:txBody>
      </p:sp>
    </p:spTree>
    <p:extLst>
      <p:ext uri="{BB962C8B-B14F-4D97-AF65-F5344CB8AC3E}">
        <p14:creationId xmlns:p14="http://schemas.microsoft.com/office/powerpoint/2010/main" val="1231245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BCD58EED-8759-441A-A6A0-BF6C93B04348}"/>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 name="Picture 15" descr="DHBK">
            <a:extLst>
              <a:ext uri="{FF2B5EF4-FFF2-40B4-BE49-F238E27FC236}">
                <a16:creationId xmlns:a16="http://schemas.microsoft.com/office/drawing/2014/main" id="{81C810D1-BB7C-4A7C-8DA4-CE9698C2A6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Freeform 39">
            <a:extLst>
              <a:ext uri="{FF2B5EF4-FFF2-40B4-BE49-F238E27FC236}">
                <a16:creationId xmlns:a16="http://schemas.microsoft.com/office/drawing/2014/main" id="{7B2884CC-DA85-4385-B16F-6F345C79BFF3}"/>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30">
            <a:extLst>
              <a:ext uri="{FF2B5EF4-FFF2-40B4-BE49-F238E27FC236}">
                <a16:creationId xmlns:a16="http://schemas.microsoft.com/office/drawing/2014/main" id="{8E52FCB6-7EF9-44ED-81B3-16B19D6E2D9F}"/>
              </a:ext>
            </a:extLst>
          </p:cNvPr>
          <p:cNvSpPr>
            <a:spLocks/>
          </p:cNvSpPr>
          <p:nvPr/>
        </p:nvSpPr>
        <p:spPr bwMode="gray">
          <a:xfrm>
            <a:off x="0" y="0"/>
            <a:ext cx="9153525" cy="1600200"/>
          </a:xfrm>
          <a:custGeom>
            <a:avLst/>
            <a:gdLst>
              <a:gd name="T0" fmla="*/ 0 w 5766"/>
              <a:gd name="T1" fmla="*/ 2147483646 h 1008"/>
              <a:gd name="T2" fmla="*/ 2147483646 w 5766"/>
              <a:gd name="T3" fmla="*/ 2147483646 h 1008"/>
              <a:gd name="T4" fmla="*/ 2147483646 w 5766"/>
              <a:gd name="T5" fmla="*/ 2147483646 h 1008"/>
              <a:gd name="T6" fmla="*/ 2147483646 w 5766"/>
              <a:gd name="T7" fmla="*/ 2147483646 h 1008"/>
              <a:gd name="T8" fmla="*/ 2147483646 w 5766"/>
              <a:gd name="T9" fmla="*/ 2147483646 h 1008"/>
              <a:gd name="T10" fmla="*/ 2147483646 w 5766"/>
              <a:gd name="T11" fmla="*/ 2147483646 h 1008"/>
              <a:gd name="T12" fmla="*/ 2147483646 w 5766"/>
              <a:gd name="T13" fmla="*/ 0 h 1008"/>
              <a:gd name="T14" fmla="*/ 0 w 5766"/>
              <a:gd name="T15" fmla="*/ 2147483646 h 1008"/>
              <a:gd name="T16" fmla="*/ 0 w 5766"/>
              <a:gd name="T17" fmla="*/ 2147483646 h 10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7">
            <a:extLst>
              <a:ext uri="{FF2B5EF4-FFF2-40B4-BE49-F238E27FC236}">
                <a16:creationId xmlns:a16="http://schemas.microsoft.com/office/drawing/2014/main" id="{5E1DAB5B-3650-4332-82BE-3EE048AB4753}"/>
              </a:ext>
            </a:extLst>
          </p:cNvPr>
          <p:cNvSpPr>
            <a:spLocks/>
          </p:cNvSpPr>
          <p:nvPr/>
        </p:nvSpPr>
        <p:spPr bwMode="gray">
          <a:xfrm>
            <a:off x="0" y="0"/>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4" cstate="print">
              <a:duotone>
                <a:schemeClr val="accent6">
                  <a:shade val="45000"/>
                  <a:satMod val="135000"/>
                </a:schemeClr>
                <a:prstClr val="white"/>
              </a:duotone>
              <a:lum bright="54000" contrast="-70000"/>
            </a:blip>
            <a:srcRect/>
            <a:stretch>
              <a:fillRect/>
            </a:stretch>
          </a:blipFill>
          <a:ln w="9525">
            <a:noFill/>
            <a:round/>
            <a:headEnd/>
            <a:tailEnd/>
          </a:ln>
          <a:effectLst/>
        </p:spPr>
        <p:txBody>
          <a:bodyPr/>
          <a:lstStyle/>
          <a:p>
            <a:pPr eaLnBrk="1" hangingPunct="1">
              <a:defRPr/>
            </a:pPr>
            <a:endParaRPr lang="en-US">
              <a:latin typeface="Arial" charset="0"/>
            </a:endParaRPr>
          </a:p>
        </p:txBody>
      </p:sp>
      <p:sp>
        <p:nvSpPr>
          <p:cNvPr id="7" name="Freeform 37">
            <a:extLst>
              <a:ext uri="{FF2B5EF4-FFF2-40B4-BE49-F238E27FC236}">
                <a16:creationId xmlns:a16="http://schemas.microsoft.com/office/drawing/2014/main" id="{ACFCD5D2-5EE4-4FF9-9391-6E3B2C5BAA3D}"/>
              </a:ext>
            </a:extLst>
          </p:cNvPr>
          <p:cNvSpPr>
            <a:spLocks/>
          </p:cNvSpPr>
          <p:nvPr/>
        </p:nvSpPr>
        <p:spPr bwMode="gray">
          <a:xfrm>
            <a:off x="0" y="4373563"/>
            <a:ext cx="9131300" cy="1036637"/>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 name="Picture 13" descr="Logo_hcmut">
            <a:extLst>
              <a:ext uri="{FF2B5EF4-FFF2-40B4-BE49-F238E27FC236}">
                <a16:creationId xmlns:a16="http://schemas.microsoft.com/office/drawing/2014/main" id="{2C193093-C7D8-4E86-980B-A48DC6EA5FF3}"/>
              </a:ext>
            </a:extLst>
          </p:cNvPr>
          <p:cNvPicPr>
            <a:picLocks noChangeAspect="1" noChangeArrowheads="1"/>
          </p:cNvPicPr>
          <p:nvPr userDrawn="1"/>
        </p:nvPicPr>
        <p:blipFill>
          <a:blip r:embed="rId5"/>
          <a:srcRect/>
          <a:stretch>
            <a:fillRect/>
          </a:stretch>
        </p:blipFill>
        <p:spPr bwMode="auto">
          <a:xfrm>
            <a:off x="7581900" y="0"/>
            <a:ext cx="1562100" cy="15621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9" name="TextBox 8">
            <a:extLst>
              <a:ext uri="{FF2B5EF4-FFF2-40B4-BE49-F238E27FC236}">
                <a16:creationId xmlns:a16="http://schemas.microsoft.com/office/drawing/2014/main" id="{AD5BAECF-EBAA-42FD-BD20-F8DDE938DD78}"/>
              </a:ext>
            </a:extLst>
          </p:cNvPr>
          <p:cNvSpPr txBox="1">
            <a:spLocks noChangeArrowheads="1"/>
          </p:cNvSpPr>
          <p:nvPr userDrawn="1"/>
        </p:nvSpPr>
        <p:spPr bwMode="auto">
          <a:xfrm>
            <a:off x="0" y="4343400"/>
            <a:ext cx="9326563" cy="101600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FF0000"/>
                </a:solidFill>
              </a:rPr>
              <a:t>Tầm nhìn-Sứ mạng-Mục tiêu-Nhiệm vụ (VMGO)</a:t>
            </a:r>
          </a:p>
          <a:p>
            <a:pPr algn="ctr" eaLnBrk="1" hangingPunct="1">
              <a:defRPr/>
            </a:pPr>
            <a:r>
              <a:rPr lang="en-US" altLang="en-US" sz="2800" b="1">
                <a:solidFill>
                  <a:srgbClr val="FF0000"/>
                </a:solidFill>
              </a:rPr>
              <a:t>Bộ môn Điện Tử</a:t>
            </a:r>
            <a:endParaRPr lang="en-US" altLang="en-US" sz="2000" b="1">
              <a:solidFill>
                <a:srgbClr val="170272"/>
              </a:solidFill>
            </a:endParaRPr>
          </a:p>
        </p:txBody>
      </p:sp>
      <p:sp>
        <p:nvSpPr>
          <p:cNvPr id="10" name="TextBox 9">
            <a:extLst>
              <a:ext uri="{FF2B5EF4-FFF2-40B4-BE49-F238E27FC236}">
                <a16:creationId xmlns:a16="http://schemas.microsoft.com/office/drawing/2014/main" id="{F3BDD162-4867-469A-B5AB-E3A4A987E909}"/>
              </a:ext>
            </a:extLst>
          </p:cNvPr>
          <p:cNvSpPr txBox="1">
            <a:spLocks noChangeArrowheads="1"/>
          </p:cNvSpPr>
          <p:nvPr userDrawn="1"/>
        </p:nvSpPr>
        <p:spPr bwMode="auto">
          <a:xfrm>
            <a:off x="3352800" y="6096000"/>
            <a:ext cx="2895600" cy="33655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11" name="TextBox 12">
            <a:extLst>
              <a:ext uri="{FF2B5EF4-FFF2-40B4-BE49-F238E27FC236}">
                <a16:creationId xmlns:a16="http://schemas.microsoft.com/office/drawing/2014/main" id="{845319A8-C02D-4182-BEF7-D65F3E7DBC9E}"/>
              </a:ext>
            </a:extLst>
          </p:cNvPr>
          <p:cNvSpPr txBox="1">
            <a:spLocks noChangeArrowheads="1"/>
          </p:cNvSpPr>
          <p:nvPr userDrawn="1"/>
        </p:nvSpPr>
        <p:spPr bwMode="auto">
          <a:xfrm>
            <a:off x="3390900" y="6453188"/>
            <a:ext cx="2895600" cy="307975"/>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dirty="0" err="1">
                <a:solidFill>
                  <a:srgbClr val="2F6ACB"/>
                </a:solidFill>
              </a:rPr>
              <a:t>TP.Hồ</a:t>
            </a:r>
            <a:r>
              <a:rPr lang="en-US" altLang="en-US" sz="1400" dirty="0">
                <a:solidFill>
                  <a:srgbClr val="2F6ACB"/>
                </a:solidFill>
              </a:rPr>
              <a:t> Chí Minh  09/2011</a:t>
            </a:r>
          </a:p>
        </p:txBody>
      </p:sp>
      <p:sp>
        <p:nvSpPr>
          <p:cNvPr id="12" name="TextBox 11">
            <a:extLst>
              <a:ext uri="{FF2B5EF4-FFF2-40B4-BE49-F238E27FC236}">
                <a16:creationId xmlns:a16="http://schemas.microsoft.com/office/drawing/2014/main" id="{9533A940-3399-4923-A651-7360AA67088D}"/>
              </a:ext>
            </a:extLst>
          </p:cNvPr>
          <p:cNvSpPr txBox="1">
            <a:spLocks noChangeArrowheads="1"/>
          </p:cNvSpPr>
          <p:nvPr userDrawn="1"/>
        </p:nvSpPr>
        <p:spPr bwMode="auto">
          <a:xfrm>
            <a:off x="2971800" y="5791200"/>
            <a:ext cx="3048000" cy="369888"/>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b="1">
                <a:solidFill>
                  <a:srgbClr val="002060"/>
                </a:solidFill>
              </a:rPr>
              <a:t>Hoàng Trang</a:t>
            </a:r>
            <a:endParaRPr lang="en-US" altLang="en-US" sz="1200" b="1">
              <a:solidFill>
                <a:srgbClr val="002060"/>
              </a:solidFill>
            </a:endParaRPr>
          </a:p>
        </p:txBody>
      </p:sp>
      <p:sp>
        <p:nvSpPr>
          <p:cNvPr id="13" name="Slide Number Placeholder 12">
            <a:extLst>
              <a:ext uri="{FF2B5EF4-FFF2-40B4-BE49-F238E27FC236}">
                <a16:creationId xmlns:a16="http://schemas.microsoft.com/office/drawing/2014/main" id="{EBDB3101-F1F4-4EA3-96EA-8EEE8C4792EA}"/>
              </a:ext>
            </a:extLst>
          </p:cNvPr>
          <p:cNvSpPr>
            <a:spLocks noGrp="1" noChangeArrowheads="1"/>
          </p:cNvSpPr>
          <p:nvPr>
            <p:ph type="sldNum" sz="quarter" idx="10"/>
          </p:nvPr>
        </p:nvSpPr>
        <p:spPr>
          <a:xfrm>
            <a:off x="0" y="6610350"/>
            <a:ext cx="381000" cy="247650"/>
          </a:xfrm>
        </p:spPr>
        <p:txBody>
          <a:bodyPr/>
          <a:lstStyle>
            <a:lvl1pPr>
              <a:defRPr sz="1000"/>
            </a:lvl1pPr>
          </a:lstStyle>
          <a:p>
            <a:pPr>
              <a:defRPr/>
            </a:pPr>
            <a:fld id="{FA94C0ED-6E0D-445B-8883-2F56675A6352}" type="slidenum">
              <a:rPr lang="en-US" altLang="en-US"/>
              <a:pPr>
                <a:defRPr/>
              </a:pPr>
              <a:t>‹#›</a:t>
            </a:fld>
            <a:endParaRPr lang="en-US" altLang="en-US"/>
          </a:p>
        </p:txBody>
      </p:sp>
    </p:spTree>
    <p:extLst>
      <p:ext uri="{BB962C8B-B14F-4D97-AF65-F5344CB8AC3E}">
        <p14:creationId xmlns:p14="http://schemas.microsoft.com/office/powerpoint/2010/main" val="1790074613"/>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33DA376-C938-4DCA-A621-EF92D1C0F36D}"/>
              </a:ext>
            </a:extLst>
          </p:cNvPr>
          <p:cNvSpPr>
            <a:spLocks noGrp="1"/>
          </p:cNvSpPr>
          <p:nvPr>
            <p:ph type="dt" sz="half" idx="10"/>
          </p:nvPr>
        </p:nvSpPr>
        <p:spPr/>
        <p:txBody>
          <a:bodyPr/>
          <a:lstStyle>
            <a:lvl1pPr>
              <a:defRPr/>
            </a:lvl1pPr>
          </a:lstStyle>
          <a:p>
            <a:pPr>
              <a:defRPr/>
            </a:pPr>
            <a:fld id="{C3237300-C3D7-4AFF-A1BA-A8BA603C0EF8}" type="datetimeFigureOut">
              <a:rPr lang="en-US"/>
              <a:pPr>
                <a:defRPr/>
              </a:pPr>
              <a:t>1/4/2024</a:t>
            </a:fld>
            <a:endParaRPr lang="en-US"/>
          </a:p>
        </p:txBody>
      </p:sp>
      <p:sp>
        <p:nvSpPr>
          <p:cNvPr id="3" name="Footer Placeholder 4">
            <a:extLst>
              <a:ext uri="{FF2B5EF4-FFF2-40B4-BE49-F238E27FC236}">
                <a16:creationId xmlns:a16="http://schemas.microsoft.com/office/drawing/2014/main" id="{7052D683-F32F-45C6-9935-DE7929DF73A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AD8A732-0364-45B1-882F-5D9FBDA84345}"/>
              </a:ext>
            </a:extLst>
          </p:cNvPr>
          <p:cNvSpPr>
            <a:spLocks noGrp="1"/>
          </p:cNvSpPr>
          <p:nvPr>
            <p:ph type="sldNum" sz="quarter" idx="12"/>
          </p:nvPr>
        </p:nvSpPr>
        <p:spPr/>
        <p:txBody>
          <a:bodyPr/>
          <a:lstStyle>
            <a:lvl1pPr>
              <a:defRPr/>
            </a:lvl1pPr>
          </a:lstStyle>
          <a:p>
            <a:pPr>
              <a:defRPr/>
            </a:pPr>
            <a:fld id="{E94CBBDC-7755-4CAB-ACDA-2B8EADB645E9}" type="slidenum">
              <a:rPr lang="en-US" altLang="en-US"/>
              <a:pPr>
                <a:defRPr/>
              </a:pPr>
              <a:t>‹#›</a:t>
            </a:fld>
            <a:endParaRPr lang="en-US" altLang="en-US"/>
          </a:p>
        </p:txBody>
      </p:sp>
    </p:spTree>
    <p:extLst>
      <p:ext uri="{BB962C8B-B14F-4D97-AF65-F5344CB8AC3E}">
        <p14:creationId xmlns:p14="http://schemas.microsoft.com/office/powerpoint/2010/main" val="42179424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C0CD010-4A84-4557-ADC9-7535FDB7EFCA}"/>
              </a:ext>
            </a:extLst>
          </p:cNvPr>
          <p:cNvSpPr>
            <a:spLocks noGrp="1"/>
          </p:cNvSpPr>
          <p:nvPr>
            <p:ph type="dt" sz="half" idx="10"/>
          </p:nvPr>
        </p:nvSpPr>
        <p:spPr/>
        <p:txBody>
          <a:bodyPr/>
          <a:lstStyle>
            <a:lvl1pPr>
              <a:defRPr/>
            </a:lvl1pPr>
          </a:lstStyle>
          <a:p>
            <a:pPr>
              <a:defRPr/>
            </a:pPr>
            <a:fld id="{4CF1BCF3-7EEE-44EF-83E2-48D25AC442C6}" type="datetimeFigureOut">
              <a:rPr lang="en-US"/>
              <a:pPr>
                <a:defRPr/>
              </a:pPr>
              <a:t>1/4/2024</a:t>
            </a:fld>
            <a:endParaRPr lang="en-US"/>
          </a:p>
        </p:txBody>
      </p:sp>
      <p:sp>
        <p:nvSpPr>
          <p:cNvPr id="6" name="Footer Placeholder 4">
            <a:extLst>
              <a:ext uri="{FF2B5EF4-FFF2-40B4-BE49-F238E27FC236}">
                <a16:creationId xmlns:a16="http://schemas.microsoft.com/office/drawing/2014/main" id="{9D99D80B-03B2-450B-A1EF-028E4AB4EB8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7508E8-8554-4893-8DFF-427DAC28FB90}"/>
              </a:ext>
            </a:extLst>
          </p:cNvPr>
          <p:cNvSpPr>
            <a:spLocks noGrp="1"/>
          </p:cNvSpPr>
          <p:nvPr>
            <p:ph type="sldNum" sz="quarter" idx="12"/>
          </p:nvPr>
        </p:nvSpPr>
        <p:spPr/>
        <p:txBody>
          <a:bodyPr/>
          <a:lstStyle>
            <a:lvl1pPr>
              <a:defRPr/>
            </a:lvl1pPr>
          </a:lstStyle>
          <a:p>
            <a:pPr>
              <a:defRPr/>
            </a:pPr>
            <a:fld id="{D8854B12-5B7D-47ED-B34E-64098FFBB0FE}" type="slidenum">
              <a:rPr lang="en-US" altLang="en-US"/>
              <a:pPr>
                <a:defRPr/>
              </a:pPr>
              <a:t>‹#›</a:t>
            </a:fld>
            <a:endParaRPr lang="en-US" altLang="en-US"/>
          </a:p>
        </p:txBody>
      </p:sp>
    </p:spTree>
    <p:extLst>
      <p:ext uri="{BB962C8B-B14F-4D97-AF65-F5344CB8AC3E}">
        <p14:creationId xmlns:p14="http://schemas.microsoft.com/office/powerpoint/2010/main" val="168385229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0FE8AB0-26BA-4F85-8311-02F28F39EE6C}"/>
              </a:ext>
            </a:extLst>
          </p:cNvPr>
          <p:cNvSpPr>
            <a:spLocks noGrp="1"/>
          </p:cNvSpPr>
          <p:nvPr>
            <p:ph type="dt" sz="half" idx="10"/>
          </p:nvPr>
        </p:nvSpPr>
        <p:spPr/>
        <p:txBody>
          <a:bodyPr/>
          <a:lstStyle>
            <a:lvl1pPr>
              <a:defRPr/>
            </a:lvl1pPr>
          </a:lstStyle>
          <a:p>
            <a:pPr>
              <a:defRPr/>
            </a:pPr>
            <a:fld id="{D551C9F7-EFEB-41FB-828C-30DCBD9DFEC3}" type="datetimeFigureOut">
              <a:rPr lang="en-US"/>
              <a:pPr>
                <a:defRPr/>
              </a:pPr>
              <a:t>1/4/2024</a:t>
            </a:fld>
            <a:endParaRPr lang="en-US"/>
          </a:p>
        </p:txBody>
      </p:sp>
      <p:sp>
        <p:nvSpPr>
          <p:cNvPr id="6" name="Footer Placeholder 4">
            <a:extLst>
              <a:ext uri="{FF2B5EF4-FFF2-40B4-BE49-F238E27FC236}">
                <a16:creationId xmlns:a16="http://schemas.microsoft.com/office/drawing/2014/main" id="{B4F2A3C1-25A1-4A61-BBFC-5AFB2BD5387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E159EA3-EAA4-4A67-B519-28C34F3D7793}"/>
              </a:ext>
            </a:extLst>
          </p:cNvPr>
          <p:cNvSpPr>
            <a:spLocks noGrp="1"/>
          </p:cNvSpPr>
          <p:nvPr>
            <p:ph type="sldNum" sz="quarter" idx="12"/>
          </p:nvPr>
        </p:nvSpPr>
        <p:spPr/>
        <p:txBody>
          <a:bodyPr/>
          <a:lstStyle>
            <a:lvl1pPr>
              <a:defRPr/>
            </a:lvl1pPr>
          </a:lstStyle>
          <a:p>
            <a:pPr>
              <a:defRPr/>
            </a:pPr>
            <a:fld id="{477DC351-D9EB-4BFA-9160-48BD2D6EC18F}" type="slidenum">
              <a:rPr lang="en-US" altLang="en-US"/>
              <a:pPr>
                <a:defRPr/>
              </a:pPr>
              <a:t>‹#›</a:t>
            </a:fld>
            <a:endParaRPr lang="en-US" altLang="en-US"/>
          </a:p>
        </p:txBody>
      </p:sp>
    </p:spTree>
    <p:extLst>
      <p:ext uri="{BB962C8B-B14F-4D97-AF65-F5344CB8AC3E}">
        <p14:creationId xmlns:p14="http://schemas.microsoft.com/office/powerpoint/2010/main" val="24126737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84EF5-92A7-4EE4-997C-AD0631090628}"/>
              </a:ext>
            </a:extLst>
          </p:cNvPr>
          <p:cNvSpPr>
            <a:spLocks noGrp="1"/>
          </p:cNvSpPr>
          <p:nvPr>
            <p:ph type="dt" sz="half" idx="10"/>
          </p:nvPr>
        </p:nvSpPr>
        <p:spPr/>
        <p:txBody>
          <a:bodyPr/>
          <a:lstStyle>
            <a:lvl1pPr>
              <a:defRPr/>
            </a:lvl1pPr>
          </a:lstStyle>
          <a:p>
            <a:pPr>
              <a:defRPr/>
            </a:pPr>
            <a:fld id="{CD70BA59-CC4C-459D-B428-AA5F33A55BD3}" type="datetimeFigureOut">
              <a:rPr lang="en-US"/>
              <a:pPr>
                <a:defRPr/>
              </a:pPr>
              <a:t>1/4/2024</a:t>
            </a:fld>
            <a:endParaRPr lang="en-US"/>
          </a:p>
        </p:txBody>
      </p:sp>
      <p:sp>
        <p:nvSpPr>
          <p:cNvPr id="5" name="Footer Placeholder 4">
            <a:extLst>
              <a:ext uri="{FF2B5EF4-FFF2-40B4-BE49-F238E27FC236}">
                <a16:creationId xmlns:a16="http://schemas.microsoft.com/office/drawing/2014/main" id="{186460B9-FC75-4654-BA04-6504E888B2F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48085B-317E-40BF-A4A8-092DF53AA797}"/>
              </a:ext>
            </a:extLst>
          </p:cNvPr>
          <p:cNvSpPr>
            <a:spLocks noGrp="1"/>
          </p:cNvSpPr>
          <p:nvPr>
            <p:ph type="sldNum" sz="quarter" idx="12"/>
          </p:nvPr>
        </p:nvSpPr>
        <p:spPr/>
        <p:txBody>
          <a:bodyPr/>
          <a:lstStyle>
            <a:lvl1pPr>
              <a:defRPr/>
            </a:lvl1pPr>
          </a:lstStyle>
          <a:p>
            <a:pPr>
              <a:defRPr/>
            </a:pPr>
            <a:fld id="{7B9DCEF8-2505-4084-9260-D698961EFDAC}" type="slidenum">
              <a:rPr lang="en-US" altLang="en-US"/>
              <a:pPr>
                <a:defRPr/>
              </a:pPr>
              <a:t>‹#›</a:t>
            </a:fld>
            <a:endParaRPr lang="en-US" altLang="en-US"/>
          </a:p>
        </p:txBody>
      </p:sp>
    </p:spTree>
    <p:extLst>
      <p:ext uri="{BB962C8B-B14F-4D97-AF65-F5344CB8AC3E}">
        <p14:creationId xmlns:p14="http://schemas.microsoft.com/office/powerpoint/2010/main" val="175223496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06BF-505D-4160-A554-8AB145C7FDC7}"/>
              </a:ext>
            </a:extLst>
          </p:cNvPr>
          <p:cNvSpPr>
            <a:spLocks noGrp="1"/>
          </p:cNvSpPr>
          <p:nvPr>
            <p:ph type="dt" sz="half" idx="10"/>
          </p:nvPr>
        </p:nvSpPr>
        <p:spPr/>
        <p:txBody>
          <a:bodyPr/>
          <a:lstStyle>
            <a:lvl1pPr>
              <a:defRPr/>
            </a:lvl1pPr>
          </a:lstStyle>
          <a:p>
            <a:pPr>
              <a:defRPr/>
            </a:pPr>
            <a:fld id="{ECB00B36-08E0-47F0-B0EB-877E15B198FC}" type="datetimeFigureOut">
              <a:rPr lang="en-US"/>
              <a:pPr>
                <a:defRPr/>
              </a:pPr>
              <a:t>1/4/2024</a:t>
            </a:fld>
            <a:endParaRPr lang="en-US"/>
          </a:p>
        </p:txBody>
      </p:sp>
      <p:sp>
        <p:nvSpPr>
          <p:cNvPr id="5" name="Footer Placeholder 4">
            <a:extLst>
              <a:ext uri="{FF2B5EF4-FFF2-40B4-BE49-F238E27FC236}">
                <a16:creationId xmlns:a16="http://schemas.microsoft.com/office/drawing/2014/main" id="{99F6E0AF-8EF8-4A3B-B2BD-76BA8BD7275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0154F74-FEBC-4EA4-B5E9-FF9378572F29}"/>
              </a:ext>
            </a:extLst>
          </p:cNvPr>
          <p:cNvSpPr>
            <a:spLocks noGrp="1"/>
          </p:cNvSpPr>
          <p:nvPr>
            <p:ph type="sldNum" sz="quarter" idx="12"/>
          </p:nvPr>
        </p:nvSpPr>
        <p:spPr/>
        <p:txBody>
          <a:bodyPr/>
          <a:lstStyle>
            <a:lvl1pPr>
              <a:defRPr/>
            </a:lvl1pPr>
          </a:lstStyle>
          <a:p>
            <a:pPr>
              <a:defRPr/>
            </a:pPr>
            <a:fld id="{4586923C-0304-42C7-B350-6FEE5D4CF822}" type="slidenum">
              <a:rPr lang="en-US" altLang="en-US"/>
              <a:pPr>
                <a:defRPr/>
              </a:pPr>
              <a:t>‹#›</a:t>
            </a:fld>
            <a:endParaRPr lang="en-US" altLang="en-US"/>
          </a:p>
        </p:txBody>
      </p:sp>
    </p:spTree>
    <p:extLst>
      <p:ext uri="{BB962C8B-B14F-4D97-AF65-F5344CB8AC3E}">
        <p14:creationId xmlns:p14="http://schemas.microsoft.com/office/powerpoint/2010/main" val="100231268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8ECB4F8B-8E26-49B1-A783-DD6064406A33}"/>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 name="Freeform 39">
            <a:extLst>
              <a:ext uri="{FF2B5EF4-FFF2-40B4-BE49-F238E27FC236}">
                <a16:creationId xmlns:a16="http://schemas.microsoft.com/office/drawing/2014/main" id="{390F1CAD-3C77-4A10-90D2-BFEBEB5009F3}"/>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 name="TextBox 9">
            <a:extLst>
              <a:ext uri="{FF2B5EF4-FFF2-40B4-BE49-F238E27FC236}">
                <a16:creationId xmlns:a16="http://schemas.microsoft.com/office/drawing/2014/main" id="{C63F1C63-5223-48FC-B8F3-C1F97C3C2B9A}"/>
              </a:ext>
            </a:extLst>
          </p:cNvPr>
          <p:cNvSpPr txBox="1">
            <a:spLocks noChangeArrowheads="1"/>
          </p:cNvSpPr>
          <p:nvPr userDrawn="1"/>
        </p:nvSpPr>
        <p:spPr bwMode="auto">
          <a:xfrm>
            <a:off x="-92075" y="220663"/>
            <a:ext cx="9326563" cy="1477962"/>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400" b="1" dirty="0">
                <a:solidFill>
                  <a:srgbClr val="170272"/>
                </a:solidFill>
              </a:rPr>
              <a:t>ĐẠI HỌC QUỐC GIA TP.HỒ CHÍ MINH</a:t>
            </a:r>
          </a:p>
          <a:p>
            <a:pPr algn="ctr" eaLnBrk="1" hangingPunct="1">
              <a:defRPr/>
            </a:pPr>
            <a:r>
              <a:rPr lang="en-US" altLang="en-US" sz="2400" b="1" dirty="0">
                <a:solidFill>
                  <a:srgbClr val="170272"/>
                </a:solidFill>
              </a:rPr>
              <a:t>TRƯỜNG ĐẠI HỌC BÁCH KHOA</a:t>
            </a:r>
          </a:p>
          <a:p>
            <a:pPr algn="ctr" eaLnBrk="1" hangingPunct="1">
              <a:defRPr/>
            </a:pPr>
            <a:r>
              <a:rPr lang="en-US" altLang="en-US" sz="2200" b="1" dirty="0">
                <a:solidFill>
                  <a:srgbClr val="170272"/>
                </a:solidFill>
              </a:rPr>
              <a:t>KHOA ĐIỆN-ĐIỆN TỬ </a:t>
            </a:r>
          </a:p>
          <a:p>
            <a:pPr algn="ctr" eaLnBrk="1" hangingPunct="1">
              <a:defRPr/>
            </a:pPr>
            <a:r>
              <a:rPr lang="en-US" altLang="en-US" sz="2000" b="1" dirty="0">
                <a:solidFill>
                  <a:srgbClr val="170272"/>
                </a:solidFill>
              </a:rPr>
              <a:t>BỘ MÔN KỸ THUẬT ĐIỆN TỬ</a:t>
            </a:r>
          </a:p>
        </p:txBody>
      </p:sp>
      <p:sp>
        <p:nvSpPr>
          <p:cNvPr id="5" name="TextBox 10">
            <a:extLst>
              <a:ext uri="{FF2B5EF4-FFF2-40B4-BE49-F238E27FC236}">
                <a16:creationId xmlns:a16="http://schemas.microsoft.com/office/drawing/2014/main" id="{A7D0C8D1-07FC-4455-9591-AAE8B78E4E8D}"/>
              </a:ext>
            </a:extLst>
          </p:cNvPr>
          <p:cNvSpPr txBox="1">
            <a:spLocks noChangeArrowheads="1"/>
          </p:cNvSpPr>
          <p:nvPr userDrawn="1"/>
        </p:nvSpPr>
        <p:spPr bwMode="auto">
          <a:xfrm>
            <a:off x="3352800" y="6096000"/>
            <a:ext cx="2895600" cy="33655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6" name="TextBox 12">
            <a:extLst>
              <a:ext uri="{FF2B5EF4-FFF2-40B4-BE49-F238E27FC236}">
                <a16:creationId xmlns:a16="http://schemas.microsoft.com/office/drawing/2014/main" id="{7A4D4599-DBDE-4720-85D6-4FBFD3674FD0}"/>
              </a:ext>
            </a:extLst>
          </p:cNvPr>
          <p:cNvSpPr txBox="1">
            <a:spLocks noChangeArrowheads="1"/>
          </p:cNvSpPr>
          <p:nvPr userDrawn="1"/>
        </p:nvSpPr>
        <p:spPr bwMode="auto">
          <a:xfrm>
            <a:off x="2514600" y="6453188"/>
            <a:ext cx="6629400" cy="307975"/>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400" b="1" dirty="0" err="1">
                <a:solidFill>
                  <a:srgbClr val="2F6ACB"/>
                </a:solidFill>
              </a:rPr>
              <a:t>TP.Hồ</a:t>
            </a:r>
            <a:r>
              <a:rPr lang="en-US" altLang="en-US" sz="1400" b="1" dirty="0">
                <a:solidFill>
                  <a:srgbClr val="2F6ACB"/>
                </a:solidFill>
              </a:rPr>
              <a:t> Chí Minh  15/12/2023</a:t>
            </a:r>
          </a:p>
        </p:txBody>
      </p:sp>
      <p:sp>
        <p:nvSpPr>
          <p:cNvPr id="7" name="TextBox 12">
            <a:extLst>
              <a:ext uri="{FF2B5EF4-FFF2-40B4-BE49-F238E27FC236}">
                <a16:creationId xmlns:a16="http://schemas.microsoft.com/office/drawing/2014/main" id="{59CD70D6-59E3-4571-B5E3-F7825288D09E}"/>
              </a:ext>
            </a:extLst>
          </p:cNvPr>
          <p:cNvSpPr txBox="1">
            <a:spLocks noChangeArrowheads="1"/>
          </p:cNvSpPr>
          <p:nvPr userDrawn="1"/>
        </p:nvSpPr>
        <p:spPr bwMode="auto">
          <a:xfrm>
            <a:off x="0" y="2438400"/>
            <a:ext cx="9144000" cy="2678113"/>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600" b="1" dirty="0">
                <a:solidFill>
                  <a:srgbClr val="3376C7"/>
                </a:solidFill>
              </a:rPr>
              <a:t>LUẬN VĂN TỐT NGHIỆP</a:t>
            </a:r>
          </a:p>
          <a:p>
            <a:pPr algn="ctr" eaLnBrk="1" hangingPunct="1">
              <a:defRPr/>
            </a:pPr>
            <a:r>
              <a:rPr lang="en-US" altLang="en-US" sz="2000" b="1" dirty="0">
                <a:solidFill>
                  <a:srgbClr val="3376C7"/>
                </a:solidFill>
              </a:rPr>
              <a:t>THIẾT KẾ BỘ THU THẬP DỮ LIỆU ĐA KÊNH</a:t>
            </a:r>
          </a:p>
          <a:p>
            <a:pPr algn="ctr" eaLnBrk="1" hangingPunct="1">
              <a:defRPr/>
            </a:pPr>
            <a:endParaRPr lang="en-US" altLang="en-US" sz="2000" b="1" dirty="0">
              <a:solidFill>
                <a:srgbClr val="3376C7"/>
              </a:solidFill>
            </a:endParaRPr>
          </a:p>
          <a:p>
            <a:pPr algn="ctr" eaLnBrk="1" hangingPunct="1">
              <a:defRPr/>
            </a:pPr>
            <a:endParaRPr lang="en-US" altLang="en-US" sz="2000" b="1" dirty="0">
              <a:solidFill>
                <a:srgbClr val="3376C7"/>
              </a:solidFill>
            </a:endParaRPr>
          </a:p>
          <a:p>
            <a:pPr eaLnBrk="1" hangingPunct="1">
              <a:defRPr/>
            </a:pPr>
            <a:r>
              <a:rPr lang="en-US" altLang="en-US" sz="2400" b="1" dirty="0">
                <a:solidFill>
                  <a:srgbClr val="3376C7"/>
                </a:solidFill>
              </a:rPr>
              <a:t>		GVHD:	Th.S NGUYỄN TRUNG HIẾU</a:t>
            </a:r>
          </a:p>
          <a:p>
            <a:pPr eaLnBrk="1" hangingPunct="1">
              <a:defRPr/>
            </a:pPr>
            <a:r>
              <a:rPr lang="en-US" altLang="en-US" sz="2400" b="1" dirty="0">
                <a:solidFill>
                  <a:srgbClr val="3376C7"/>
                </a:solidFill>
              </a:rPr>
              <a:t>		SV:		NGUYỄN HUY HOÀNG</a:t>
            </a:r>
          </a:p>
          <a:p>
            <a:pPr eaLnBrk="1" hangingPunct="1">
              <a:defRPr/>
            </a:pPr>
            <a:r>
              <a:rPr lang="en-US" altLang="en-US" sz="2400" b="1" dirty="0">
                <a:solidFill>
                  <a:srgbClr val="3376C7"/>
                </a:solidFill>
              </a:rPr>
              <a:t>		MSSV:	1911198</a:t>
            </a:r>
          </a:p>
        </p:txBody>
      </p:sp>
      <p:pic>
        <p:nvPicPr>
          <p:cNvPr id="8" name="Picture 12">
            <a:extLst>
              <a:ext uri="{FF2B5EF4-FFF2-40B4-BE49-F238E27FC236}">
                <a16:creationId xmlns:a16="http://schemas.microsoft.com/office/drawing/2014/main" id="{C8DEA8E1-19CE-41B2-973C-4E97CDBD5B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179388"/>
            <a:ext cx="1716088"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DFB8F010-E86E-413D-A792-C9E42FB41856}"/>
              </a:ext>
            </a:extLst>
          </p:cNvPr>
          <p:cNvSpPr>
            <a:spLocks noGrp="1" noChangeArrowheads="1"/>
          </p:cNvSpPr>
          <p:nvPr>
            <p:ph type="sldNum" sz="quarter" idx="10"/>
          </p:nvPr>
        </p:nvSpPr>
        <p:spPr>
          <a:xfrm>
            <a:off x="0" y="6610350"/>
            <a:ext cx="381000" cy="247650"/>
          </a:xfrm>
        </p:spPr>
        <p:txBody>
          <a:bodyPr/>
          <a:lstStyle>
            <a:lvl1pPr>
              <a:defRPr sz="1000"/>
            </a:lvl1pPr>
          </a:lstStyle>
          <a:p>
            <a:pPr>
              <a:defRPr/>
            </a:pPr>
            <a:fld id="{4F057321-BC47-483F-9A5F-428549DEA445}" type="slidenum">
              <a:rPr lang="en-US" altLang="en-US"/>
              <a:pPr>
                <a:defRPr/>
              </a:pPr>
              <a:t>‹#›</a:t>
            </a:fld>
            <a:endParaRPr lang="en-US" altLang="en-US"/>
          </a:p>
        </p:txBody>
      </p:sp>
    </p:spTree>
    <p:extLst>
      <p:ext uri="{BB962C8B-B14F-4D97-AF65-F5344CB8AC3E}">
        <p14:creationId xmlns:p14="http://schemas.microsoft.com/office/powerpoint/2010/main" val="35810994"/>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73">
            <a:extLst>
              <a:ext uri="{FF2B5EF4-FFF2-40B4-BE49-F238E27FC236}">
                <a16:creationId xmlns:a16="http://schemas.microsoft.com/office/drawing/2014/main" id="{975F221C-9D1B-497B-9B80-2765DA714370}"/>
              </a:ext>
            </a:extLst>
          </p:cNvPr>
          <p:cNvSpPr>
            <a:spLocks/>
          </p:cNvSpPr>
          <p:nvPr/>
        </p:nvSpPr>
        <p:spPr bwMode="gray">
          <a:xfrm>
            <a:off x="0" y="76200"/>
            <a:ext cx="9131300" cy="12192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5" name="Picture 6" descr="hinh3.png">
            <a:extLst>
              <a:ext uri="{FF2B5EF4-FFF2-40B4-BE49-F238E27FC236}">
                <a16:creationId xmlns:a16="http://schemas.microsoft.com/office/drawing/2014/main" id="{BF643CF6-864B-4FCC-8D6F-65ADD8C254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Logo_hcmut">
            <a:extLst>
              <a:ext uri="{FF2B5EF4-FFF2-40B4-BE49-F238E27FC236}">
                <a16:creationId xmlns:a16="http://schemas.microsoft.com/office/drawing/2014/main" id="{89C107FF-5E7A-43A9-A8FE-0174E1D7E888}"/>
              </a:ext>
            </a:extLst>
          </p:cNvPr>
          <p:cNvPicPr>
            <a:picLocks noChangeAspect="1" noChangeArrowheads="1"/>
          </p:cNvPicPr>
          <p:nvPr userDrawn="1"/>
        </p:nvPicPr>
        <p:blipFill>
          <a:blip r:embed="rId3"/>
          <a:srcRect/>
          <a:stretch>
            <a:fillRect/>
          </a:stretch>
        </p:blipFill>
        <p:spPr bwMode="auto">
          <a:xfrm>
            <a:off x="0" y="0"/>
            <a:ext cx="838200" cy="8382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7" name="Text Box 11">
            <a:extLst>
              <a:ext uri="{FF2B5EF4-FFF2-40B4-BE49-F238E27FC236}">
                <a16:creationId xmlns:a16="http://schemas.microsoft.com/office/drawing/2014/main" id="{5960DE1C-EEA8-49B9-AC30-212A99BF548D}"/>
              </a:ext>
            </a:extLst>
          </p:cNvPr>
          <p:cNvSpPr txBox="1">
            <a:spLocks noChangeArrowheads="1"/>
          </p:cNvSpPr>
          <p:nvPr userDrawn="1"/>
        </p:nvSpPr>
        <p:spPr bwMode="auto">
          <a:xfrm>
            <a:off x="4114800" y="6597650"/>
            <a:ext cx="914400" cy="33655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sz="1600" dirty="0">
                <a:solidFill>
                  <a:srgbClr val="DD4805"/>
                </a:solidFill>
                <a:latin typeface="Arial" charset="0"/>
              </a:rPr>
              <a:t>09/2011</a:t>
            </a:r>
          </a:p>
        </p:txBody>
      </p:sp>
      <p:sp>
        <p:nvSpPr>
          <p:cNvPr id="2" name="Title 1"/>
          <p:cNvSpPr>
            <a:spLocks noGrp="1"/>
          </p:cNvSpPr>
          <p:nvPr>
            <p:ph type="title"/>
          </p:nvPr>
        </p:nvSpPr>
        <p:spPr>
          <a:xfrm>
            <a:off x="381000" y="2667000"/>
            <a:ext cx="8401050" cy="674687"/>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0" y="990600"/>
            <a:ext cx="8437562" cy="47545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1">
            <a:extLst>
              <a:ext uri="{FF2B5EF4-FFF2-40B4-BE49-F238E27FC236}">
                <a16:creationId xmlns:a16="http://schemas.microsoft.com/office/drawing/2014/main" id="{D94D3355-BC19-4177-9AA2-4186396C4E25}"/>
              </a:ext>
            </a:extLst>
          </p:cNvPr>
          <p:cNvSpPr>
            <a:spLocks noGrp="1" noChangeArrowheads="1"/>
          </p:cNvSpPr>
          <p:nvPr>
            <p:ph type="sldNum" sz="quarter" idx="10"/>
          </p:nvPr>
        </p:nvSpPr>
        <p:spPr/>
        <p:txBody>
          <a:bodyPr/>
          <a:lstStyle>
            <a:lvl1pPr>
              <a:defRPr/>
            </a:lvl1pPr>
          </a:lstStyle>
          <a:p>
            <a:pPr>
              <a:defRPr/>
            </a:pPr>
            <a:fld id="{49F20469-83A0-4CAC-B0F1-58840B3D06A7}" type="slidenum">
              <a:rPr lang="en-US" altLang="en-US"/>
              <a:pPr>
                <a:defRPr/>
              </a:pPr>
              <a:t>‹#›</a:t>
            </a:fld>
            <a:endParaRPr lang="en-US" altLang="en-US"/>
          </a:p>
        </p:txBody>
      </p:sp>
    </p:spTree>
    <p:extLst>
      <p:ext uri="{BB962C8B-B14F-4D97-AF65-F5344CB8AC3E}">
        <p14:creationId xmlns:p14="http://schemas.microsoft.com/office/powerpoint/2010/main" val="126820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34C06DE6-A23B-4CE0-B05D-7D1C2FDE2A34}"/>
              </a:ext>
            </a:extLst>
          </p:cNvPr>
          <p:cNvSpPr>
            <a:spLocks/>
          </p:cNvSpPr>
          <p:nvPr/>
        </p:nvSpPr>
        <p:spPr bwMode="gray">
          <a:xfrm>
            <a:off x="0" y="381000"/>
            <a:ext cx="9131300" cy="914400"/>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 name="Picture 15" descr="DHBK">
            <a:extLst>
              <a:ext uri="{FF2B5EF4-FFF2-40B4-BE49-F238E27FC236}">
                <a16:creationId xmlns:a16="http://schemas.microsoft.com/office/drawing/2014/main" id="{87D18F64-8F84-43B8-B76A-4E9690F815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Freeform 39">
            <a:extLst>
              <a:ext uri="{FF2B5EF4-FFF2-40B4-BE49-F238E27FC236}">
                <a16:creationId xmlns:a16="http://schemas.microsoft.com/office/drawing/2014/main" id="{9155FE4B-15C7-4628-B463-1D91E6F9F659}"/>
              </a:ext>
            </a:extLst>
          </p:cNvPr>
          <p:cNvSpPr>
            <a:spLocks/>
          </p:cNvSpPr>
          <p:nvPr/>
        </p:nvSpPr>
        <p:spPr bwMode="gray">
          <a:xfrm>
            <a:off x="0" y="6346825"/>
            <a:ext cx="9131300" cy="511175"/>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30">
            <a:extLst>
              <a:ext uri="{FF2B5EF4-FFF2-40B4-BE49-F238E27FC236}">
                <a16:creationId xmlns:a16="http://schemas.microsoft.com/office/drawing/2014/main" id="{E1409EDA-5FEA-4970-B708-CF9841AEAF33}"/>
              </a:ext>
            </a:extLst>
          </p:cNvPr>
          <p:cNvSpPr>
            <a:spLocks/>
          </p:cNvSpPr>
          <p:nvPr/>
        </p:nvSpPr>
        <p:spPr bwMode="gray">
          <a:xfrm>
            <a:off x="0" y="0"/>
            <a:ext cx="9153525" cy="1600200"/>
          </a:xfrm>
          <a:custGeom>
            <a:avLst/>
            <a:gdLst>
              <a:gd name="T0" fmla="*/ 0 w 5766"/>
              <a:gd name="T1" fmla="*/ 2147483646 h 1008"/>
              <a:gd name="T2" fmla="*/ 2147483646 w 5766"/>
              <a:gd name="T3" fmla="*/ 2147483646 h 1008"/>
              <a:gd name="T4" fmla="*/ 2147483646 w 5766"/>
              <a:gd name="T5" fmla="*/ 2147483646 h 1008"/>
              <a:gd name="T6" fmla="*/ 2147483646 w 5766"/>
              <a:gd name="T7" fmla="*/ 2147483646 h 1008"/>
              <a:gd name="T8" fmla="*/ 2147483646 w 5766"/>
              <a:gd name="T9" fmla="*/ 2147483646 h 1008"/>
              <a:gd name="T10" fmla="*/ 2147483646 w 5766"/>
              <a:gd name="T11" fmla="*/ 2147483646 h 1008"/>
              <a:gd name="T12" fmla="*/ 2147483646 w 5766"/>
              <a:gd name="T13" fmla="*/ 0 h 1008"/>
              <a:gd name="T14" fmla="*/ 0 w 5766"/>
              <a:gd name="T15" fmla="*/ 2147483646 h 1008"/>
              <a:gd name="T16" fmla="*/ 0 w 5766"/>
              <a:gd name="T17" fmla="*/ 2147483646 h 10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7">
            <a:extLst>
              <a:ext uri="{FF2B5EF4-FFF2-40B4-BE49-F238E27FC236}">
                <a16:creationId xmlns:a16="http://schemas.microsoft.com/office/drawing/2014/main" id="{B3F5D6F0-F9EE-4568-90D9-591E9E2FA80F}"/>
              </a:ext>
            </a:extLst>
          </p:cNvPr>
          <p:cNvSpPr>
            <a:spLocks/>
          </p:cNvSpPr>
          <p:nvPr/>
        </p:nvSpPr>
        <p:spPr bwMode="gray">
          <a:xfrm>
            <a:off x="0" y="0"/>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4" cstate="print">
              <a:duotone>
                <a:schemeClr val="accent6">
                  <a:shade val="45000"/>
                  <a:satMod val="135000"/>
                </a:schemeClr>
                <a:prstClr val="white"/>
              </a:duotone>
              <a:lum bright="54000" contrast="-70000"/>
            </a:blip>
            <a:srcRect/>
            <a:stretch>
              <a:fillRect/>
            </a:stretch>
          </a:blipFill>
          <a:ln w="9525">
            <a:noFill/>
            <a:round/>
            <a:headEnd/>
            <a:tailEnd/>
          </a:ln>
          <a:effectLst/>
        </p:spPr>
        <p:txBody>
          <a:bodyPr/>
          <a:lstStyle/>
          <a:p>
            <a:pPr eaLnBrk="1" hangingPunct="1">
              <a:defRPr/>
            </a:pPr>
            <a:endParaRPr lang="en-US">
              <a:latin typeface="Arial" charset="0"/>
            </a:endParaRPr>
          </a:p>
        </p:txBody>
      </p:sp>
      <p:sp>
        <p:nvSpPr>
          <p:cNvPr id="7" name="Freeform 37">
            <a:extLst>
              <a:ext uri="{FF2B5EF4-FFF2-40B4-BE49-F238E27FC236}">
                <a16:creationId xmlns:a16="http://schemas.microsoft.com/office/drawing/2014/main" id="{14E5A17A-30D3-4B1C-94D4-9B09FEF04F3D}"/>
              </a:ext>
            </a:extLst>
          </p:cNvPr>
          <p:cNvSpPr>
            <a:spLocks/>
          </p:cNvSpPr>
          <p:nvPr/>
        </p:nvSpPr>
        <p:spPr bwMode="gray">
          <a:xfrm>
            <a:off x="0" y="4373563"/>
            <a:ext cx="9131300" cy="1036637"/>
          </a:xfrm>
          <a:custGeom>
            <a:avLst/>
            <a:gdLst>
              <a:gd name="T0" fmla="*/ 2147483646 w 5752"/>
              <a:gd name="T1" fmla="*/ 2147483646 h 444"/>
              <a:gd name="T2" fmla="*/ 2147483646 w 5752"/>
              <a:gd name="T3" fmla="*/ 2147483646 h 444"/>
              <a:gd name="T4" fmla="*/ 2147483646 w 5752"/>
              <a:gd name="T5" fmla="*/ 2147483646 h 444"/>
              <a:gd name="T6" fmla="*/ 2147483646 w 5752"/>
              <a:gd name="T7" fmla="*/ 2147483646 h 444"/>
              <a:gd name="T8" fmla="*/ 2147483646 w 5752"/>
              <a:gd name="T9" fmla="*/ 2147483646 h 444"/>
              <a:gd name="T10" fmla="*/ 0 w 5752"/>
              <a:gd name="T11" fmla="*/ 2147483646 h 444"/>
              <a:gd name="T12" fmla="*/ 0 w 5752"/>
              <a:gd name="T13" fmla="*/ 2147483646 h 444"/>
              <a:gd name="T14" fmla="*/ 2147483646 w 5752"/>
              <a:gd name="T15" fmla="*/ 2147483646 h 444"/>
              <a:gd name="T16" fmla="*/ 2147483646 w 5752"/>
              <a:gd name="T17" fmla="*/ 2147483646 h 444"/>
              <a:gd name="T18" fmla="*/ 2147483646 w 5752"/>
              <a:gd name="T19" fmla="*/ 2147483646 h 444"/>
              <a:gd name="T20" fmla="*/ 2147483646 w 5752"/>
              <a:gd name="T21" fmla="*/ 2147483646 h 444"/>
              <a:gd name="T22" fmla="*/ 2147483646 w 5752"/>
              <a:gd name="T23" fmla="*/ 2147483646 h 444"/>
              <a:gd name="T24" fmla="*/ 2147483646 w 5752"/>
              <a:gd name="T25" fmla="*/ 2147483646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 name="Picture 13" descr="Logo_hcmut">
            <a:extLst>
              <a:ext uri="{FF2B5EF4-FFF2-40B4-BE49-F238E27FC236}">
                <a16:creationId xmlns:a16="http://schemas.microsoft.com/office/drawing/2014/main" id="{ADF76720-3828-44A1-AADB-AD737A7FC85D}"/>
              </a:ext>
            </a:extLst>
          </p:cNvPr>
          <p:cNvPicPr>
            <a:picLocks noChangeAspect="1" noChangeArrowheads="1"/>
          </p:cNvPicPr>
          <p:nvPr userDrawn="1"/>
        </p:nvPicPr>
        <p:blipFill>
          <a:blip r:embed="rId5"/>
          <a:srcRect/>
          <a:stretch>
            <a:fillRect/>
          </a:stretch>
        </p:blipFill>
        <p:spPr bwMode="auto">
          <a:xfrm>
            <a:off x="7581900" y="0"/>
            <a:ext cx="1562100" cy="15621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9" name="TextBox 8">
            <a:extLst>
              <a:ext uri="{FF2B5EF4-FFF2-40B4-BE49-F238E27FC236}">
                <a16:creationId xmlns:a16="http://schemas.microsoft.com/office/drawing/2014/main" id="{CAA17144-FBB3-42DA-A5C4-E389FF380BFA}"/>
              </a:ext>
            </a:extLst>
          </p:cNvPr>
          <p:cNvSpPr txBox="1">
            <a:spLocks noChangeArrowheads="1"/>
          </p:cNvSpPr>
          <p:nvPr userDrawn="1"/>
        </p:nvSpPr>
        <p:spPr bwMode="auto">
          <a:xfrm>
            <a:off x="0" y="4343400"/>
            <a:ext cx="9326563" cy="101600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200" b="1">
                <a:solidFill>
                  <a:srgbClr val="FF0000"/>
                </a:solidFill>
              </a:rPr>
              <a:t>Tầm nhìn-Sứ mạng-Mục tiêu-Nhiệm vụ (VMGO)</a:t>
            </a:r>
          </a:p>
          <a:p>
            <a:pPr algn="ctr" eaLnBrk="1" hangingPunct="1">
              <a:defRPr/>
            </a:pPr>
            <a:r>
              <a:rPr lang="en-US" altLang="en-US" sz="2800" b="1">
                <a:solidFill>
                  <a:srgbClr val="FF0000"/>
                </a:solidFill>
              </a:rPr>
              <a:t>Bộ môn Điện Tử</a:t>
            </a:r>
            <a:endParaRPr lang="en-US" altLang="en-US" sz="2000" b="1">
              <a:solidFill>
                <a:srgbClr val="170272"/>
              </a:solidFill>
            </a:endParaRPr>
          </a:p>
        </p:txBody>
      </p:sp>
      <p:sp>
        <p:nvSpPr>
          <p:cNvPr id="10" name="TextBox 9">
            <a:extLst>
              <a:ext uri="{FF2B5EF4-FFF2-40B4-BE49-F238E27FC236}">
                <a16:creationId xmlns:a16="http://schemas.microsoft.com/office/drawing/2014/main" id="{C45D391D-469D-484F-9861-BB83FF2AD1E5}"/>
              </a:ext>
            </a:extLst>
          </p:cNvPr>
          <p:cNvSpPr txBox="1">
            <a:spLocks noChangeArrowheads="1"/>
          </p:cNvSpPr>
          <p:nvPr userDrawn="1"/>
        </p:nvSpPr>
        <p:spPr bwMode="auto">
          <a:xfrm>
            <a:off x="3352800" y="6096000"/>
            <a:ext cx="2895600" cy="336550"/>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600"/>
          </a:p>
        </p:txBody>
      </p:sp>
      <p:sp>
        <p:nvSpPr>
          <p:cNvPr id="11" name="TextBox 12">
            <a:extLst>
              <a:ext uri="{FF2B5EF4-FFF2-40B4-BE49-F238E27FC236}">
                <a16:creationId xmlns:a16="http://schemas.microsoft.com/office/drawing/2014/main" id="{F1FE329A-1EF9-49A9-833D-82EC7BE71018}"/>
              </a:ext>
            </a:extLst>
          </p:cNvPr>
          <p:cNvSpPr txBox="1">
            <a:spLocks noChangeArrowheads="1"/>
          </p:cNvSpPr>
          <p:nvPr userDrawn="1"/>
        </p:nvSpPr>
        <p:spPr bwMode="auto">
          <a:xfrm>
            <a:off x="3390900" y="6453188"/>
            <a:ext cx="2895600" cy="307975"/>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dirty="0" err="1">
                <a:solidFill>
                  <a:srgbClr val="2F6ACB"/>
                </a:solidFill>
              </a:rPr>
              <a:t>TP.Hồ</a:t>
            </a:r>
            <a:r>
              <a:rPr lang="en-US" altLang="en-US" sz="1400" dirty="0">
                <a:solidFill>
                  <a:srgbClr val="2F6ACB"/>
                </a:solidFill>
              </a:rPr>
              <a:t> Chí Minh  09/2011</a:t>
            </a:r>
          </a:p>
        </p:txBody>
      </p:sp>
      <p:sp>
        <p:nvSpPr>
          <p:cNvPr id="12" name="TextBox 11">
            <a:extLst>
              <a:ext uri="{FF2B5EF4-FFF2-40B4-BE49-F238E27FC236}">
                <a16:creationId xmlns:a16="http://schemas.microsoft.com/office/drawing/2014/main" id="{69717006-E339-49F2-AC99-BCDF2EDCAB72}"/>
              </a:ext>
            </a:extLst>
          </p:cNvPr>
          <p:cNvSpPr txBox="1">
            <a:spLocks noChangeArrowheads="1"/>
          </p:cNvSpPr>
          <p:nvPr userDrawn="1"/>
        </p:nvSpPr>
        <p:spPr bwMode="auto">
          <a:xfrm>
            <a:off x="2971800" y="5791200"/>
            <a:ext cx="3048000" cy="369888"/>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b="1">
                <a:solidFill>
                  <a:srgbClr val="002060"/>
                </a:solidFill>
              </a:rPr>
              <a:t>Hoàng Trang</a:t>
            </a:r>
            <a:endParaRPr lang="en-US" altLang="en-US" sz="1200" b="1">
              <a:solidFill>
                <a:srgbClr val="002060"/>
              </a:solidFill>
            </a:endParaRPr>
          </a:p>
        </p:txBody>
      </p:sp>
      <p:sp>
        <p:nvSpPr>
          <p:cNvPr id="13" name="Slide Number Placeholder 12">
            <a:extLst>
              <a:ext uri="{FF2B5EF4-FFF2-40B4-BE49-F238E27FC236}">
                <a16:creationId xmlns:a16="http://schemas.microsoft.com/office/drawing/2014/main" id="{04A26F13-2C39-4186-819F-040A3739EA5E}"/>
              </a:ext>
            </a:extLst>
          </p:cNvPr>
          <p:cNvSpPr>
            <a:spLocks noGrp="1" noChangeArrowheads="1"/>
          </p:cNvSpPr>
          <p:nvPr>
            <p:ph type="sldNum" sz="quarter" idx="10"/>
          </p:nvPr>
        </p:nvSpPr>
        <p:spPr>
          <a:xfrm>
            <a:off x="0" y="6610350"/>
            <a:ext cx="381000" cy="247650"/>
          </a:xfrm>
        </p:spPr>
        <p:txBody>
          <a:bodyPr/>
          <a:lstStyle>
            <a:lvl1pPr>
              <a:defRPr sz="1000"/>
            </a:lvl1pPr>
          </a:lstStyle>
          <a:p>
            <a:pPr>
              <a:defRPr/>
            </a:pPr>
            <a:fld id="{1AF9FC9D-0E75-42B7-B1DD-016CBAFD9B27}" type="slidenum">
              <a:rPr lang="en-US" altLang="en-US"/>
              <a:pPr>
                <a:defRPr/>
              </a:pPr>
              <a:t>‹#›</a:t>
            </a:fld>
            <a:endParaRPr lang="en-US" altLang="en-US"/>
          </a:p>
        </p:txBody>
      </p:sp>
    </p:spTree>
    <p:extLst>
      <p:ext uri="{BB962C8B-B14F-4D97-AF65-F5344CB8AC3E}">
        <p14:creationId xmlns:p14="http://schemas.microsoft.com/office/powerpoint/2010/main" val="3794604721"/>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DF8A16E-0606-4A27-93D9-DC135988CD18}"/>
              </a:ext>
            </a:extLst>
          </p:cNvPr>
          <p:cNvSpPr>
            <a:spLocks noGrp="1"/>
          </p:cNvSpPr>
          <p:nvPr>
            <p:ph type="dt" sz="half" idx="10"/>
          </p:nvPr>
        </p:nvSpPr>
        <p:spPr/>
        <p:txBody>
          <a:bodyPr/>
          <a:lstStyle>
            <a:lvl1pPr>
              <a:defRPr/>
            </a:lvl1pPr>
          </a:lstStyle>
          <a:p>
            <a:pPr>
              <a:defRPr/>
            </a:pPr>
            <a:fld id="{C72F1FE2-1BFF-4DB4-A807-C36A3982FEF6}" type="datetimeFigureOut">
              <a:rPr lang="en-US"/>
              <a:pPr>
                <a:defRPr/>
              </a:pPr>
              <a:t>1/4/2024</a:t>
            </a:fld>
            <a:endParaRPr lang="en-US"/>
          </a:p>
        </p:txBody>
      </p:sp>
      <p:sp>
        <p:nvSpPr>
          <p:cNvPr id="5" name="Footer Placeholder 4">
            <a:extLst>
              <a:ext uri="{FF2B5EF4-FFF2-40B4-BE49-F238E27FC236}">
                <a16:creationId xmlns:a16="http://schemas.microsoft.com/office/drawing/2014/main" id="{6BF56FEC-E7F7-4A42-A00F-2AE9D8C59B5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B1AF1A5-A595-4EAD-870B-16A4ABA361C5}"/>
              </a:ext>
            </a:extLst>
          </p:cNvPr>
          <p:cNvSpPr>
            <a:spLocks noGrp="1"/>
          </p:cNvSpPr>
          <p:nvPr>
            <p:ph type="sldNum" sz="quarter" idx="12"/>
          </p:nvPr>
        </p:nvSpPr>
        <p:spPr/>
        <p:txBody>
          <a:bodyPr/>
          <a:lstStyle>
            <a:lvl1pPr>
              <a:defRPr/>
            </a:lvl1pPr>
          </a:lstStyle>
          <a:p>
            <a:pPr>
              <a:defRPr/>
            </a:pPr>
            <a:fld id="{C85ACB72-3C62-463A-BAC9-51D9F8BE8048}" type="slidenum">
              <a:rPr lang="en-US" altLang="en-US"/>
              <a:pPr>
                <a:defRPr/>
              </a:pPr>
              <a:t>‹#›</a:t>
            </a:fld>
            <a:endParaRPr lang="en-US" altLang="en-US"/>
          </a:p>
        </p:txBody>
      </p:sp>
    </p:spTree>
    <p:extLst>
      <p:ext uri="{BB962C8B-B14F-4D97-AF65-F5344CB8AC3E}">
        <p14:creationId xmlns:p14="http://schemas.microsoft.com/office/powerpoint/2010/main" val="355647446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3" descr="Logo_hcmut">
            <a:extLst>
              <a:ext uri="{FF2B5EF4-FFF2-40B4-BE49-F238E27FC236}">
                <a16:creationId xmlns:a16="http://schemas.microsoft.com/office/drawing/2014/main" id="{8F201790-AB0F-4698-A0EB-85DBA135118E}"/>
              </a:ext>
            </a:extLst>
          </p:cNvPr>
          <p:cNvPicPr>
            <a:picLocks noChangeAspect="1" noChangeArrowheads="1"/>
          </p:cNvPicPr>
          <p:nvPr userDrawn="1"/>
        </p:nvPicPr>
        <p:blipFill>
          <a:blip r:embed="rId2"/>
          <a:srcRect/>
          <a:stretch>
            <a:fillRect/>
          </a:stretch>
        </p:blipFill>
        <p:spPr bwMode="auto">
          <a:xfrm>
            <a:off x="0" y="0"/>
            <a:ext cx="838200" cy="838200"/>
          </a:xfrm>
          <a:prstGeom prst="rect">
            <a:avLst/>
          </a:prstGeom>
          <a:noFill/>
          <a:ln w="9525">
            <a:noFill/>
            <a:miter lim="800000"/>
            <a:headEnd/>
            <a:tailEnd/>
          </a:ln>
          <a:effectLst>
            <a:outerShdw blurRad="50800" dist="50800" dir="5400000" algn="ctr" rotWithShape="0">
              <a:srgbClr val="000000">
                <a:alpha val="21000"/>
              </a:srgbClr>
            </a:outerShdw>
          </a:effectLst>
        </p:spPr>
      </p:pic>
      <p:sp>
        <p:nvSpPr>
          <p:cNvPr id="5" name="Text Box 11">
            <a:extLst>
              <a:ext uri="{FF2B5EF4-FFF2-40B4-BE49-F238E27FC236}">
                <a16:creationId xmlns:a16="http://schemas.microsoft.com/office/drawing/2014/main" id="{06BD0C4B-39AA-43A1-B6D6-FF5965C59310}"/>
              </a:ext>
            </a:extLst>
          </p:cNvPr>
          <p:cNvSpPr txBox="1">
            <a:spLocks noChangeArrowheads="1"/>
          </p:cNvSpPr>
          <p:nvPr userDrawn="1"/>
        </p:nvSpPr>
        <p:spPr bwMode="auto">
          <a:xfrm>
            <a:off x="3614738" y="6519863"/>
            <a:ext cx="2143125" cy="33813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sz="1600" b="1" dirty="0">
                <a:solidFill>
                  <a:srgbClr val="002060"/>
                </a:solidFill>
                <a:latin typeface="Arial" charset="0"/>
              </a:rPr>
              <a:t>Nguyễn Huy Hoàng</a:t>
            </a:r>
          </a:p>
        </p:txBody>
      </p:sp>
      <p:cxnSp>
        <p:nvCxnSpPr>
          <p:cNvPr id="6" name="Straight Connector 5">
            <a:extLst>
              <a:ext uri="{FF2B5EF4-FFF2-40B4-BE49-F238E27FC236}">
                <a16:creationId xmlns:a16="http://schemas.microsoft.com/office/drawing/2014/main" id="{C90B7539-D83B-45A8-B0C4-94DF734C3711}"/>
              </a:ext>
            </a:extLst>
          </p:cNvPr>
          <p:cNvCxnSpPr/>
          <p:nvPr userDrawn="1"/>
        </p:nvCxnSpPr>
        <p:spPr>
          <a:xfrm>
            <a:off x="152400" y="990600"/>
            <a:ext cx="8839200" cy="0"/>
          </a:xfrm>
          <a:prstGeom prst="line">
            <a:avLst/>
          </a:prstGeom>
          <a:ln w="50800" cmpd="sng">
            <a:solidFill>
              <a:srgbClr val="0070C0"/>
            </a:solidFill>
            <a:bevel/>
            <a:headEnd type="diamond"/>
          </a:ln>
        </p:spPr>
        <p:style>
          <a:lnRef idx="1">
            <a:schemeClr val="accent1"/>
          </a:lnRef>
          <a:fillRef idx="0">
            <a:schemeClr val="accent1"/>
          </a:fillRef>
          <a:effectRef idx="0">
            <a:schemeClr val="accent1"/>
          </a:effectRef>
          <a:fontRef idx="minor">
            <a:schemeClr val="tx1"/>
          </a:fontRef>
        </p:style>
      </p:cxnSp>
      <p:sp>
        <p:nvSpPr>
          <p:cNvPr id="7" name="Text Box 11">
            <a:extLst>
              <a:ext uri="{FF2B5EF4-FFF2-40B4-BE49-F238E27FC236}">
                <a16:creationId xmlns:a16="http://schemas.microsoft.com/office/drawing/2014/main" id="{D024653D-1B86-4B1E-BA6B-8A6872B354E0}"/>
              </a:ext>
            </a:extLst>
          </p:cNvPr>
          <p:cNvSpPr txBox="1">
            <a:spLocks noChangeArrowheads="1"/>
          </p:cNvSpPr>
          <p:nvPr userDrawn="1"/>
        </p:nvSpPr>
        <p:spPr bwMode="auto">
          <a:xfrm>
            <a:off x="152400" y="6519863"/>
            <a:ext cx="3124200" cy="33813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sz="1600" dirty="0" err="1">
                <a:solidFill>
                  <a:srgbClr val="002060"/>
                </a:solidFill>
                <a:latin typeface="Arial" charset="0"/>
              </a:rPr>
              <a:t>Bộ</a:t>
            </a:r>
            <a:r>
              <a:rPr lang="en-US" sz="1600" dirty="0">
                <a:solidFill>
                  <a:srgbClr val="002060"/>
                </a:solidFill>
                <a:latin typeface="Arial" charset="0"/>
              </a:rPr>
              <a:t> </a:t>
            </a:r>
            <a:r>
              <a:rPr lang="en-US" sz="1600" dirty="0" err="1">
                <a:solidFill>
                  <a:srgbClr val="002060"/>
                </a:solidFill>
                <a:latin typeface="Arial" charset="0"/>
              </a:rPr>
              <a:t>môn</a:t>
            </a:r>
            <a:r>
              <a:rPr lang="en-US" sz="1600" dirty="0">
                <a:solidFill>
                  <a:srgbClr val="002060"/>
                </a:solidFill>
                <a:latin typeface="Arial" charset="0"/>
              </a:rPr>
              <a:t> </a:t>
            </a:r>
            <a:r>
              <a:rPr lang="en-US" sz="1600" dirty="0" err="1">
                <a:solidFill>
                  <a:srgbClr val="002060"/>
                </a:solidFill>
                <a:latin typeface="Arial" charset="0"/>
              </a:rPr>
              <a:t>Kỹ</a:t>
            </a:r>
            <a:r>
              <a:rPr lang="en-US" sz="1600" dirty="0">
                <a:solidFill>
                  <a:srgbClr val="002060"/>
                </a:solidFill>
                <a:latin typeface="Arial" charset="0"/>
              </a:rPr>
              <a:t> </a:t>
            </a:r>
            <a:r>
              <a:rPr lang="en-US" sz="1600" dirty="0" err="1">
                <a:solidFill>
                  <a:srgbClr val="002060"/>
                </a:solidFill>
                <a:latin typeface="Arial" charset="0"/>
              </a:rPr>
              <a:t>Thuật</a:t>
            </a:r>
            <a:r>
              <a:rPr lang="en-US" sz="1600" dirty="0">
                <a:solidFill>
                  <a:srgbClr val="002060"/>
                </a:solidFill>
                <a:latin typeface="Arial" charset="0"/>
              </a:rPr>
              <a:t> </a:t>
            </a:r>
            <a:r>
              <a:rPr lang="en-US" sz="1600" dirty="0" err="1">
                <a:solidFill>
                  <a:srgbClr val="002060"/>
                </a:solidFill>
                <a:latin typeface="Arial" charset="0"/>
              </a:rPr>
              <a:t>Điện</a:t>
            </a:r>
            <a:r>
              <a:rPr lang="en-US" sz="1600" dirty="0">
                <a:solidFill>
                  <a:srgbClr val="002060"/>
                </a:solidFill>
                <a:latin typeface="Arial" charset="0"/>
              </a:rPr>
              <a:t> </a:t>
            </a:r>
            <a:r>
              <a:rPr lang="en-US" sz="1600" dirty="0" err="1">
                <a:solidFill>
                  <a:srgbClr val="002060"/>
                </a:solidFill>
                <a:latin typeface="Arial" charset="0"/>
              </a:rPr>
              <a:t>Tử</a:t>
            </a:r>
            <a:r>
              <a:rPr lang="en-US" sz="1600" dirty="0">
                <a:solidFill>
                  <a:srgbClr val="002060"/>
                </a:solidFill>
                <a:latin typeface="Arial" charset="0"/>
              </a:rPr>
              <a:t>-LVTN</a:t>
            </a:r>
          </a:p>
        </p:txBody>
      </p:sp>
      <p:sp>
        <p:nvSpPr>
          <p:cNvPr id="8" name="Text Box 11">
            <a:extLst>
              <a:ext uri="{FF2B5EF4-FFF2-40B4-BE49-F238E27FC236}">
                <a16:creationId xmlns:a16="http://schemas.microsoft.com/office/drawing/2014/main" id="{9785A23E-72DA-4B2E-B06A-B5DBF689A90C}"/>
              </a:ext>
            </a:extLst>
          </p:cNvPr>
          <p:cNvSpPr txBox="1">
            <a:spLocks noChangeArrowheads="1"/>
          </p:cNvSpPr>
          <p:nvPr userDrawn="1"/>
        </p:nvSpPr>
        <p:spPr bwMode="auto">
          <a:xfrm>
            <a:off x="5900738" y="6454775"/>
            <a:ext cx="2743200" cy="33813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sz="1600" dirty="0" err="1">
                <a:solidFill>
                  <a:srgbClr val="002060"/>
                </a:solidFill>
                <a:latin typeface="Arial" charset="0"/>
              </a:rPr>
              <a:t>Ngày</a:t>
            </a:r>
            <a:r>
              <a:rPr lang="en-US" sz="1600" dirty="0">
                <a:solidFill>
                  <a:srgbClr val="002060"/>
                </a:solidFill>
                <a:latin typeface="Arial" charset="0"/>
              </a:rPr>
              <a:t> 15/12/2023</a:t>
            </a:r>
          </a:p>
        </p:txBody>
      </p:sp>
      <p:sp>
        <p:nvSpPr>
          <p:cNvPr id="2" name="Title 1"/>
          <p:cNvSpPr>
            <a:spLocks noGrp="1"/>
          </p:cNvSpPr>
          <p:nvPr>
            <p:ph type="title"/>
          </p:nvPr>
        </p:nvSpPr>
        <p:spPr>
          <a:xfrm>
            <a:off x="685800" y="274638"/>
            <a:ext cx="8001000" cy="715962"/>
          </a:xfrm>
        </p:spPr>
        <p:txBody>
          <a:bodyPr/>
          <a:lstStyle/>
          <a:p>
            <a:r>
              <a:rPr lang="en-US" dirty="0"/>
              <a:t>Click to edit Master title style</a:t>
            </a:r>
          </a:p>
        </p:txBody>
      </p:sp>
      <p:sp>
        <p:nvSpPr>
          <p:cNvPr id="3" name="Content Placeholder 2"/>
          <p:cNvSpPr>
            <a:spLocks noGrp="1"/>
          </p:cNvSpPr>
          <p:nvPr>
            <p:ph idx="1"/>
          </p:nvPr>
        </p:nvSpPr>
        <p:spPr>
          <a:xfrm>
            <a:off x="685800" y="990600"/>
            <a:ext cx="8001000" cy="5135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C6C67DB-423A-4F80-83F1-0028F035F1A7}"/>
              </a:ext>
            </a:extLst>
          </p:cNvPr>
          <p:cNvSpPr>
            <a:spLocks noGrp="1"/>
          </p:cNvSpPr>
          <p:nvPr>
            <p:ph type="dt" sz="half" idx="10"/>
          </p:nvPr>
        </p:nvSpPr>
        <p:spPr/>
        <p:txBody>
          <a:bodyPr/>
          <a:lstStyle>
            <a:lvl1pPr>
              <a:defRPr/>
            </a:lvl1pPr>
          </a:lstStyle>
          <a:p>
            <a:pPr>
              <a:defRPr/>
            </a:pPr>
            <a:fld id="{DD5A096B-B0DE-46DC-B3D8-F4C2EF23706A}" type="datetimeFigureOut">
              <a:rPr lang="en-US"/>
              <a:pPr>
                <a:defRPr/>
              </a:pPr>
              <a:t>1/4/2024</a:t>
            </a:fld>
            <a:endParaRPr lang="en-US"/>
          </a:p>
        </p:txBody>
      </p:sp>
      <p:sp>
        <p:nvSpPr>
          <p:cNvPr id="10" name="Footer Placeholder 4">
            <a:extLst>
              <a:ext uri="{FF2B5EF4-FFF2-40B4-BE49-F238E27FC236}">
                <a16:creationId xmlns:a16="http://schemas.microsoft.com/office/drawing/2014/main" id="{DC97A0C9-4FB9-4BBC-8A92-84C665C7E097}"/>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2F6C65DB-E290-4384-95E6-82F39A0593F1}"/>
              </a:ext>
            </a:extLst>
          </p:cNvPr>
          <p:cNvSpPr>
            <a:spLocks noGrp="1"/>
          </p:cNvSpPr>
          <p:nvPr>
            <p:ph type="sldNum" sz="quarter" idx="12"/>
          </p:nvPr>
        </p:nvSpPr>
        <p:spPr>
          <a:xfrm>
            <a:off x="7010400" y="6492875"/>
            <a:ext cx="2133600" cy="365125"/>
          </a:xfrm>
        </p:spPr>
        <p:txBody>
          <a:bodyPr/>
          <a:lstStyle>
            <a:lvl1pPr>
              <a:defRPr/>
            </a:lvl1pPr>
          </a:lstStyle>
          <a:p>
            <a:pPr>
              <a:defRPr/>
            </a:pPr>
            <a:fld id="{FA6DF8B7-7A97-4CA0-AB68-787E9B9D90F2}" type="slidenum">
              <a:rPr lang="en-US" altLang="en-US"/>
              <a:pPr>
                <a:defRPr/>
              </a:pPr>
              <a:t>‹#›</a:t>
            </a:fld>
            <a:endParaRPr lang="en-US" altLang="en-US" dirty="0"/>
          </a:p>
        </p:txBody>
      </p:sp>
    </p:spTree>
    <p:extLst>
      <p:ext uri="{BB962C8B-B14F-4D97-AF65-F5344CB8AC3E}">
        <p14:creationId xmlns:p14="http://schemas.microsoft.com/office/powerpoint/2010/main" val="2889551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C3818-D829-45FD-AB9C-A9DED4550E50}"/>
              </a:ext>
            </a:extLst>
          </p:cNvPr>
          <p:cNvSpPr>
            <a:spLocks noGrp="1"/>
          </p:cNvSpPr>
          <p:nvPr>
            <p:ph type="dt" sz="half" idx="10"/>
          </p:nvPr>
        </p:nvSpPr>
        <p:spPr/>
        <p:txBody>
          <a:bodyPr/>
          <a:lstStyle>
            <a:lvl1pPr>
              <a:defRPr/>
            </a:lvl1pPr>
          </a:lstStyle>
          <a:p>
            <a:pPr>
              <a:defRPr/>
            </a:pPr>
            <a:fld id="{8146BF4A-ABDC-45FF-8544-D6E8F1FA8CEB}" type="datetimeFigureOut">
              <a:rPr lang="en-US"/>
              <a:pPr>
                <a:defRPr/>
              </a:pPr>
              <a:t>1/4/2024</a:t>
            </a:fld>
            <a:endParaRPr lang="en-US"/>
          </a:p>
        </p:txBody>
      </p:sp>
      <p:sp>
        <p:nvSpPr>
          <p:cNvPr id="5" name="Footer Placeholder 4">
            <a:extLst>
              <a:ext uri="{FF2B5EF4-FFF2-40B4-BE49-F238E27FC236}">
                <a16:creationId xmlns:a16="http://schemas.microsoft.com/office/drawing/2014/main" id="{572C3895-86A7-49C8-9F40-79472A7C8B1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456C89-CC6B-4CAC-9BAC-FA9ADF1C6BCD}"/>
              </a:ext>
            </a:extLst>
          </p:cNvPr>
          <p:cNvSpPr>
            <a:spLocks noGrp="1"/>
          </p:cNvSpPr>
          <p:nvPr>
            <p:ph type="sldNum" sz="quarter" idx="12"/>
          </p:nvPr>
        </p:nvSpPr>
        <p:spPr/>
        <p:txBody>
          <a:bodyPr/>
          <a:lstStyle>
            <a:lvl1pPr>
              <a:defRPr/>
            </a:lvl1pPr>
          </a:lstStyle>
          <a:p>
            <a:pPr>
              <a:defRPr/>
            </a:pPr>
            <a:fld id="{AD029CE3-8A68-4801-A996-1731403B795B}" type="slidenum">
              <a:rPr lang="en-US" altLang="en-US"/>
              <a:pPr>
                <a:defRPr/>
              </a:pPr>
              <a:t>‹#›</a:t>
            </a:fld>
            <a:endParaRPr lang="en-US" altLang="en-US"/>
          </a:p>
        </p:txBody>
      </p:sp>
    </p:spTree>
    <p:extLst>
      <p:ext uri="{BB962C8B-B14F-4D97-AF65-F5344CB8AC3E}">
        <p14:creationId xmlns:p14="http://schemas.microsoft.com/office/powerpoint/2010/main" val="55103897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DD1AC32-2A50-46C7-B826-D9930089C2B3}"/>
              </a:ext>
            </a:extLst>
          </p:cNvPr>
          <p:cNvSpPr>
            <a:spLocks noGrp="1"/>
          </p:cNvSpPr>
          <p:nvPr>
            <p:ph type="dt" sz="half" idx="10"/>
          </p:nvPr>
        </p:nvSpPr>
        <p:spPr/>
        <p:txBody>
          <a:bodyPr/>
          <a:lstStyle>
            <a:lvl1pPr>
              <a:defRPr/>
            </a:lvl1pPr>
          </a:lstStyle>
          <a:p>
            <a:pPr>
              <a:defRPr/>
            </a:pPr>
            <a:fld id="{B796012F-8958-49FE-83A1-5A9D40954E34}" type="datetimeFigureOut">
              <a:rPr lang="en-US"/>
              <a:pPr>
                <a:defRPr/>
              </a:pPr>
              <a:t>1/4/2024</a:t>
            </a:fld>
            <a:endParaRPr lang="en-US"/>
          </a:p>
        </p:txBody>
      </p:sp>
      <p:sp>
        <p:nvSpPr>
          <p:cNvPr id="6" name="Footer Placeholder 4">
            <a:extLst>
              <a:ext uri="{FF2B5EF4-FFF2-40B4-BE49-F238E27FC236}">
                <a16:creationId xmlns:a16="http://schemas.microsoft.com/office/drawing/2014/main" id="{7B5C93DA-1476-4584-B822-27620BA02AA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3CE3683-D4F2-486E-BD83-B34FAF2331C4}"/>
              </a:ext>
            </a:extLst>
          </p:cNvPr>
          <p:cNvSpPr>
            <a:spLocks noGrp="1"/>
          </p:cNvSpPr>
          <p:nvPr>
            <p:ph type="sldNum" sz="quarter" idx="12"/>
          </p:nvPr>
        </p:nvSpPr>
        <p:spPr/>
        <p:txBody>
          <a:bodyPr/>
          <a:lstStyle>
            <a:lvl1pPr>
              <a:defRPr/>
            </a:lvl1pPr>
          </a:lstStyle>
          <a:p>
            <a:pPr>
              <a:defRPr/>
            </a:pPr>
            <a:fld id="{7F4DEC13-1FA3-4F4C-BC91-DFFA9AF2112D}" type="slidenum">
              <a:rPr lang="en-US" altLang="en-US"/>
              <a:pPr>
                <a:defRPr/>
              </a:pPr>
              <a:t>‹#›</a:t>
            </a:fld>
            <a:endParaRPr lang="en-US" altLang="en-US"/>
          </a:p>
        </p:txBody>
      </p:sp>
    </p:spTree>
    <p:extLst>
      <p:ext uri="{BB962C8B-B14F-4D97-AF65-F5344CB8AC3E}">
        <p14:creationId xmlns:p14="http://schemas.microsoft.com/office/powerpoint/2010/main" val="342378274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2D6BC97-302A-47E5-911B-70B8BB49CAA4}"/>
              </a:ext>
            </a:extLst>
          </p:cNvPr>
          <p:cNvSpPr>
            <a:spLocks noGrp="1"/>
          </p:cNvSpPr>
          <p:nvPr>
            <p:ph type="dt" sz="half" idx="10"/>
          </p:nvPr>
        </p:nvSpPr>
        <p:spPr/>
        <p:txBody>
          <a:bodyPr/>
          <a:lstStyle>
            <a:lvl1pPr>
              <a:defRPr/>
            </a:lvl1pPr>
          </a:lstStyle>
          <a:p>
            <a:pPr>
              <a:defRPr/>
            </a:pPr>
            <a:fld id="{FB5D22D1-9B10-441E-AF25-5ED6C9848590}" type="datetimeFigureOut">
              <a:rPr lang="en-US"/>
              <a:pPr>
                <a:defRPr/>
              </a:pPr>
              <a:t>1/4/2024</a:t>
            </a:fld>
            <a:endParaRPr lang="en-US"/>
          </a:p>
        </p:txBody>
      </p:sp>
      <p:sp>
        <p:nvSpPr>
          <p:cNvPr id="8" name="Footer Placeholder 4">
            <a:extLst>
              <a:ext uri="{FF2B5EF4-FFF2-40B4-BE49-F238E27FC236}">
                <a16:creationId xmlns:a16="http://schemas.microsoft.com/office/drawing/2014/main" id="{C52AF510-22C2-4DE4-A4D6-2EBF7231F39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2C3C68F-FF95-4D1D-8561-CFE218E6AB5F}"/>
              </a:ext>
            </a:extLst>
          </p:cNvPr>
          <p:cNvSpPr>
            <a:spLocks noGrp="1"/>
          </p:cNvSpPr>
          <p:nvPr>
            <p:ph type="sldNum" sz="quarter" idx="12"/>
          </p:nvPr>
        </p:nvSpPr>
        <p:spPr/>
        <p:txBody>
          <a:bodyPr/>
          <a:lstStyle>
            <a:lvl1pPr>
              <a:defRPr/>
            </a:lvl1pPr>
          </a:lstStyle>
          <a:p>
            <a:pPr>
              <a:defRPr/>
            </a:pPr>
            <a:fld id="{A0F9F810-535B-4BCE-8175-EA7E10191786}" type="slidenum">
              <a:rPr lang="en-US" altLang="en-US"/>
              <a:pPr>
                <a:defRPr/>
              </a:pPr>
              <a:t>‹#›</a:t>
            </a:fld>
            <a:endParaRPr lang="en-US" altLang="en-US"/>
          </a:p>
        </p:txBody>
      </p:sp>
    </p:spTree>
    <p:extLst>
      <p:ext uri="{BB962C8B-B14F-4D97-AF65-F5344CB8AC3E}">
        <p14:creationId xmlns:p14="http://schemas.microsoft.com/office/powerpoint/2010/main" val="30086974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1E7C276-4ABF-4737-9908-18D64FB85620}"/>
              </a:ext>
            </a:extLst>
          </p:cNvPr>
          <p:cNvSpPr>
            <a:spLocks noGrp="1"/>
          </p:cNvSpPr>
          <p:nvPr>
            <p:ph type="dt" sz="half" idx="10"/>
          </p:nvPr>
        </p:nvSpPr>
        <p:spPr/>
        <p:txBody>
          <a:bodyPr/>
          <a:lstStyle>
            <a:lvl1pPr>
              <a:defRPr/>
            </a:lvl1pPr>
          </a:lstStyle>
          <a:p>
            <a:pPr>
              <a:defRPr/>
            </a:pPr>
            <a:fld id="{75796910-1FD4-40E9-AB10-B30861097831}" type="datetimeFigureOut">
              <a:rPr lang="en-US"/>
              <a:pPr>
                <a:defRPr/>
              </a:pPr>
              <a:t>1/4/2024</a:t>
            </a:fld>
            <a:endParaRPr lang="en-US"/>
          </a:p>
        </p:txBody>
      </p:sp>
      <p:sp>
        <p:nvSpPr>
          <p:cNvPr id="4" name="Footer Placeholder 4">
            <a:extLst>
              <a:ext uri="{FF2B5EF4-FFF2-40B4-BE49-F238E27FC236}">
                <a16:creationId xmlns:a16="http://schemas.microsoft.com/office/drawing/2014/main" id="{2C540A01-A5AE-46DB-9A7E-EA0F6F260B7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9A4011E-6961-4DAD-8775-7C0B80C57B45}"/>
              </a:ext>
            </a:extLst>
          </p:cNvPr>
          <p:cNvSpPr>
            <a:spLocks noGrp="1"/>
          </p:cNvSpPr>
          <p:nvPr>
            <p:ph type="sldNum" sz="quarter" idx="12"/>
          </p:nvPr>
        </p:nvSpPr>
        <p:spPr/>
        <p:txBody>
          <a:bodyPr/>
          <a:lstStyle>
            <a:lvl1pPr>
              <a:defRPr/>
            </a:lvl1pPr>
          </a:lstStyle>
          <a:p>
            <a:pPr>
              <a:defRPr/>
            </a:pPr>
            <a:fld id="{CEFC6512-8FF4-4B30-B5B2-44C45EB2601C}" type="slidenum">
              <a:rPr lang="en-US" altLang="en-US"/>
              <a:pPr>
                <a:defRPr/>
              </a:pPr>
              <a:t>‹#›</a:t>
            </a:fld>
            <a:endParaRPr lang="en-US" altLang="en-US"/>
          </a:p>
        </p:txBody>
      </p:sp>
    </p:spTree>
    <p:extLst>
      <p:ext uri="{BB962C8B-B14F-4D97-AF65-F5344CB8AC3E}">
        <p14:creationId xmlns:p14="http://schemas.microsoft.com/office/powerpoint/2010/main" val="450026335"/>
      </p:ext>
    </p:extLst>
  </p:cSld>
  <p:clrMapOvr>
    <a:masterClrMapping/>
  </p:clrMapOvr>
  <p:hf hd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gradFill rotWithShape="1">
          <a:gsLst>
            <a:gs pos="0">
              <a:srgbClr val="5E9EFF"/>
            </a:gs>
            <a:gs pos="39999">
              <a:srgbClr val="85C2FF"/>
            </a:gs>
            <a:gs pos="70000">
              <a:srgbClr val="C4D6EB"/>
            </a:gs>
            <a:gs pos="100000">
              <a:srgbClr val="FFEBFA"/>
            </a:gs>
          </a:gsLst>
          <a:lin ang="2700000"/>
        </a:gradFill>
        <a:effectLst/>
      </p:bgPr>
    </p:bg>
    <p:spTree>
      <p:nvGrpSpPr>
        <p:cNvPr id="1" name=""/>
        <p:cNvGrpSpPr/>
        <p:nvPr/>
      </p:nvGrpSpPr>
      <p:grpSpPr>
        <a:xfrm>
          <a:off x="0" y="0"/>
          <a:ext cx="0" cy="0"/>
          <a:chOff x="0" y="0"/>
          <a:chExt cx="0" cy="0"/>
        </a:xfrm>
      </p:grpSpPr>
      <p:sp>
        <p:nvSpPr>
          <p:cNvPr id="10" name="Rectangle 71">
            <a:extLst>
              <a:ext uri="{FF2B5EF4-FFF2-40B4-BE49-F238E27FC236}">
                <a16:creationId xmlns:a16="http://schemas.microsoft.com/office/drawing/2014/main" id="{45536FD8-F1EF-4B8B-BBBC-4030CB0B05EF}"/>
              </a:ext>
            </a:extLst>
          </p:cNvPr>
          <p:cNvSpPr>
            <a:spLocks noGrp="1" noChangeArrowheads="1"/>
          </p:cNvSpPr>
          <p:nvPr>
            <p:ph type="sldNum" sz="quarter" idx="4"/>
          </p:nvPr>
        </p:nvSpPr>
        <p:spPr bwMode="gray">
          <a:xfrm>
            <a:off x="7086600" y="6553200"/>
            <a:ext cx="1676400" cy="3048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600"/>
            </a:lvl1pPr>
          </a:lstStyle>
          <a:p>
            <a:pPr>
              <a:defRPr/>
            </a:pPr>
            <a:fld id="{A4C104C0-5094-48FC-AF3C-32551B333F27}" type="slidenum">
              <a:rPr lang="en-US" altLang="en-US"/>
              <a:pPr>
                <a:defRPr/>
              </a:pPr>
              <a:t>‹#›</a:t>
            </a:fld>
            <a:endParaRPr lang="en-US" altLang="en-US"/>
          </a:p>
        </p:txBody>
      </p:sp>
      <p:sp>
        <p:nvSpPr>
          <p:cNvPr id="1027" name="Rectangle 8">
            <a:extLst>
              <a:ext uri="{FF2B5EF4-FFF2-40B4-BE49-F238E27FC236}">
                <a16:creationId xmlns:a16="http://schemas.microsoft.com/office/drawing/2014/main" id="{6F978CDF-9840-4217-A6C8-B628FC8CAF44}"/>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9">
            <a:extLst>
              <a:ext uri="{FF2B5EF4-FFF2-40B4-BE49-F238E27FC236}">
                <a16:creationId xmlns:a16="http://schemas.microsoft.com/office/drawing/2014/main" id="{26595788-8D05-4A2C-895C-672DE79DEF2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Lst>
  <p:hf hdr="0"/>
  <p:txStyles>
    <p:titleStyle>
      <a:lvl1pPr algn="l" rtl="0" eaLnBrk="0" fontAlgn="base" hangingPunct="0">
        <a:spcBef>
          <a:spcPct val="0"/>
        </a:spcBef>
        <a:spcAft>
          <a:spcPct val="0"/>
        </a:spcAft>
        <a:defRPr sz="4000" b="1">
          <a:solidFill>
            <a:schemeClr val="tx2"/>
          </a:solidFill>
          <a:latin typeface="Arial" charset="0"/>
          <a:ea typeface="+mj-ea"/>
          <a:cs typeface="+mj-cs"/>
        </a:defRPr>
      </a:lvl1pPr>
      <a:lvl2pPr algn="l" rtl="0" eaLnBrk="0" fontAlgn="base" hangingPunct="0">
        <a:spcBef>
          <a:spcPct val="0"/>
        </a:spcBef>
        <a:spcAft>
          <a:spcPct val="0"/>
        </a:spcAft>
        <a:defRPr sz="4000" b="1">
          <a:solidFill>
            <a:schemeClr val="tx2"/>
          </a:solidFill>
          <a:latin typeface="Arial" charset="0"/>
        </a:defRPr>
      </a:lvl2pPr>
      <a:lvl3pPr algn="l" rtl="0" eaLnBrk="0" fontAlgn="base" hangingPunct="0">
        <a:spcBef>
          <a:spcPct val="0"/>
        </a:spcBef>
        <a:spcAft>
          <a:spcPct val="0"/>
        </a:spcAft>
        <a:defRPr sz="4000" b="1">
          <a:solidFill>
            <a:schemeClr val="tx2"/>
          </a:solidFill>
          <a:latin typeface="Arial" charset="0"/>
        </a:defRPr>
      </a:lvl3pPr>
      <a:lvl4pPr algn="l" rtl="0" eaLnBrk="0" fontAlgn="base" hangingPunct="0">
        <a:spcBef>
          <a:spcPct val="0"/>
        </a:spcBef>
        <a:spcAft>
          <a:spcPct val="0"/>
        </a:spcAft>
        <a:defRPr sz="4000" b="1">
          <a:solidFill>
            <a:schemeClr val="tx2"/>
          </a:solidFill>
          <a:latin typeface="Arial" charset="0"/>
        </a:defRPr>
      </a:lvl4pPr>
      <a:lvl5pPr algn="l" rtl="0" eaLnBrk="0" fontAlgn="base" hangingPunct="0">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8BF753C-2EF7-4A4F-8E26-967FD156A16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36DFA4F6-1527-4F24-A67B-A89067355743}"/>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64FFE7D-B630-4D1F-BCA6-53568E474DD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fld id="{6E263EE8-4C2F-4639-8873-F4B609AE2391}" type="datetimeFigureOut">
              <a:rPr lang="en-US"/>
              <a:pPr>
                <a:defRPr/>
              </a:pPr>
              <a:t>1/4/2024</a:t>
            </a:fld>
            <a:endParaRPr lang="en-US"/>
          </a:p>
        </p:txBody>
      </p:sp>
      <p:sp>
        <p:nvSpPr>
          <p:cNvPr id="5" name="Footer Placeholder 4">
            <a:extLst>
              <a:ext uri="{FF2B5EF4-FFF2-40B4-BE49-F238E27FC236}">
                <a16:creationId xmlns:a16="http://schemas.microsoft.com/office/drawing/2014/main" id="{A664FBDD-7DF4-4131-8DE5-7473D4BCE0F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33622F28-6606-4A19-A15B-32C5E6002F1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ACD365B-D24F-43DD-816E-3176D25F551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54" r:id="rId1"/>
    <p:sldLayoutId id="2147484067"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8"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charset="0"/>
        </a:defRPr>
      </a:lvl2pPr>
      <a:lvl3pPr algn="ctr" rtl="0" eaLnBrk="0" fontAlgn="base" hangingPunct="0">
        <a:spcBef>
          <a:spcPct val="0"/>
        </a:spcBef>
        <a:spcAft>
          <a:spcPct val="0"/>
        </a:spcAft>
        <a:defRPr sz="4400">
          <a:solidFill>
            <a:schemeClr val="tx1"/>
          </a:solidFill>
          <a:latin typeface="Calibri" charset="0"/>
        </a:defRPr>
      </a:lvl3pPr>
      <a:lvl4pPr algn="ctr" rtl="0" eaLnBrk="0" fontAlgn="base" hangingPunct="0">
        <a:spcBef>
          <a:spcPct val="0"/>
        </a:spcBef>
        <a:spcAft>
          <a:spcPct val="0"/>
        </a:spcAft>
        <a:defRPr sz="4400">
          <a:solidFill>
            <a:schemeClr val="tx1"/>
          </a:solidFill>
          <a:latin typeface="Calibri" charset="0"/>
        </a:defRPr>
      </a:lvl4pPr>
      <a:lvl5pPr algn="ctr" rtl="0" eaLnBrk="0" fontAlgn="base" hangingPunct="0">
        <a:spcBef>
          <a:spcPct val="0"/>
        </a:spcBef>
        <a:spcAft>
          <a:spcPct val="0"/>
        </a:spcAft>
        <a:defRPr sz="4400">
          <a:solidFill>
            <a:schemeClr val="tx1"/>
          </a:solidFill>
          <a:latin typeface="Calibri" charset="0"/>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8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5.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1">
            <a:extLst>
              <a:ext uri="{FF2B5EF4-FFF2-40B4-BE49-F238E27FC236}">
                <a16:creationId xmlns:a16="http://schemas.microsoft.com/office/drawing/2014/main" id="{4E4E8354-6C8D-4A32-AEBC-1C88B1B2CB2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527ADE-4464-4B6A-B1D3-F9732A8EDAAB}" type="slidenum">
              <a:rPr lang="en-US" altLang="en-US" sz="1000" smtClean="0">
                <a:solidFill>
                  <a:srgbClr val="898989"/>
                </a:solidFill>
                <a:latin typeface="Arial" panose="020B0604020202020204" pitchFamily="34" charset="0"/>
              </a:rPr>
              <a:pPr>
                <a:spcBef>
                  <a:spcPct val="0"/>
                </a:spcBef>
                <a:buFontTx/>
                <a:buNone/>
              </a:pPr>
              <a:t>1</a:t>
            </a:fld>
            <a:endParaRPr lang="en-US" altLang="en-US" sz="1000">
              <a:solidFill>
                <a:srgbClr val="898989"/>
              </a:solidFill>
              <a:latin typeface="Arial" panose="020B0604020202020204" pitchFamily="34" charset="0"/>
            </a:endParaRPr>
          </a:p>
        </p:txBody>
      </p:sp>
      <p:sp>
        <p:nvSpPr>
          <p:cNvPr id="10243" name="Slide Number Placeholder 2">
            <a:extLst>
              <a:ext uri="{FF2B5EF4-FFF2-40B4-BE49-F238E27FC236}">
                <a16:creationId xmlns:a16="http://schemas.microsoft.com/office/drawing/2014/main" id="{09CD1638-72DF-4069-833F-6185045EA46E}"/>
              </a:ext>
            </a:extLst>
          </p:cNvPr>
          <p:cNvSpPr txBox="1">
            <a:spLocks noGrp="1"/>
          </p:cNvSpPr>
          <p:nvPr/>
        </p:nvSpPr>
        <p:spPr bwMode="gray">
          <a:xfrm>
            <a:off x="0" y="6610350"/>
            <a:ext cx="381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77835A3C-3178-4608-88C3-808095238E3D}" type="slidenum">
              <a:rPr lang="en-US" altLang="en-US" sz="1000">
                <a:latin typeface="Arial" panose="020B0604020202020204" pitchFamily="34" charset="0"/>
              </a:rPr>
              <a:pPr algn="r" eaLnBrk="1" hangingPunct="1">
                <a:spcBef>
                  <a:spcPct val="0"/>
                </a:spcBef>
                <a:buFontTx/>
                <a:buNone/>
              </a:pPr>
              <a:t>1</a:t>
            </a:fld>
            <a:endParaRPr lang="en-US" altLang="en-US" sz="1000">
              <a:latin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87CEA58-D8C7-4362-BDF3-73E70FA14E09}"/>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5V</a:t>
            </a:r>
            <a:endParaRPr lang="en-US" sz="3600" b="1" dirty="0">
              <a:solidFill>
                <a:srgbClr val="3376C7"/>
              </a:solidFill>
              <a:latin typeface="Arial" pitchFamily="34" charset="0"/>
              <a:cs typeface="Arial" pitchFamily="34" charset="0"/>
            </a:endParaRPr>
          </a:p>
        </p:txBody>
      </p:sp>
      <p:sp>
        <p:nvSpPr>
          <p:cNvPr id="18435" name="Rectangle 71">
            <a:extLst>
              <a:ext uri="{FF2B5EF4-FFF2-40B4-BE49-F238E27FC236}">
                <a16:creationId xmlns:a16="http://schemas.microsoft.com/office/drawing/2014/main" id="{0A665C21-400A-46CF-ADFD-63BA2FDC21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37A2C-8A46-40D6-BC3F-E7A78CDF5CD2}" type="slidenum">
              <a:rPr lang="en-US" altLang="en-US" sz="1200" smtClean="0">
                <a:solidFill>
                  <a:srgbClr val="898989"/>
                </a:solidFill>
                <a:latin typeface="Arial" panose="020B0604020202020204" pitchFamily="34" charset="0"/>
              </a:rPr>
              <a:pPr>
                <a:spcBef>
                  <a:spcPct val="0"/>
                </a:spcBef>
                <a:buFontTx/>
                <a:buNone/>
              </a:pPr>
              <a:t>10</a:t>
            </a:fld>
            <a:endParaRPr lang="en-US" altLang="en-US" sz="1200">
              <a:solidFill>
                <a:srgbClr val="898989"/>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3E4486-39BA-4842-94A0-0729DEF21627}"/>
                  </a:ext>
                </a:extLst>
              </p:cNvPr>
              <p:cNvSpPr txBox="1"/>
              <p:nvPr/>
            </p:nvSpPr>
            <p:spPr>
              <a:xfrm>
                <a:off x="1138375" y="1429286"/>
                <a:ext cx="7015025" cy="1019959"/>
              </a:xfrm>
              <a:prstGeom prst="rect">
                <a:avLst/>
              </a:prstGeom>
              <a:noFill/>
              <a:ln>
                <a:solidFill>
                  <a:schemeClr val="accent1"/>
                </a:solidFill>
              </a:ln>
            </p:spPr>
            <p:txBody>
              <a:bodyPr wrap="square">
                <a:spAutoFit/>
              </a:bodyPr>
              <a:lstStyle/>
              <a:p>
                <a:r>
                  <a:rPr lang="en-GB" i="1" dirty="0" err="1">
                    <a:solidFill>
                      <a:srgbClr val="836967"/>
                    </a:solidFill>
                    <a:latin typeface="Cambria Math" panose="02040503050406030204" pitchFamily="18" charset="0"/>
                  </a:rPr>
                  <a:t>Công</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thức</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tính</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giá</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trị</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cuộn</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cảm</a:t>
                </a:r>
                <a:r>
                  <a:rPr lang="en-GB" i="1" dirty="0">
                    <a:solidFill>
                      <a:srgbClr val="836967"/>
                    </a:solidFill>
                    <a:latin typeface="Cambria Math" panose="02040503050406030204" pitchFamily="18" charset="0"/>
                  </a:rPr>
                  <a:t> min </a:t>
                </a:r>
                <a:r>
                  <a:rPr lang="en-GB" i="1" dirty="0" err="1">
                    <a:solidFill>
                      <a:srgbClr val="836967"/>
                    </a:solidFill>
                    <a:latin typeface="Cambria Math" panose="02040503050406030204" pitchFamily="18" charset="0"/>
                  </a:rPr>
                  <a:t>theo</a:t>
                </a:r>
                <a:r>
                  <a:rPr lang="en-GB" i="1" dirty="0">
                    <a:solidFill>
                      <a:srgbClr val="836967"/>
                    </a:solidFill>
                    <a:latin typeface="Cambria Math" panose="02040503050406030204" pitchFamily="18" charset="0"/>
                  </a:rPr>
                  <a:t> datasheet:</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𝑀𝐼𝑁</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𝑂𝑈𝑇</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𝐼𝑁</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𝑂𝑈𝑇</m:t>
                                  </m:r>
                                </m:sub>
                              </m:sSub>
                            </m:e>
                          </m:d>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𝐼𝑁</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𝐼𝑁𝐷</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𝑂𝑈𝑇</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𝑆𝑊</m:t>
                              </m:r>
                            </m:sub>
                          </m:sSub>
                        </m:den>
                      </m:f>
                    </m:oMath>
                  </m:oMathPara>
                </a14:m>
                <a:endParaRPr lang="en-US" dirty="0"/>
              </a:p>
            </p:txBody>
          </p:sp>
        </mc:Choice>
        <mc:Fallback xmlns="">
          <p:sp>
            <p:nvSpPr>
              <p:cNvPr id="6" name="TextBox 5">
                <a:extLst>
                  <a:ext uri="{FF2B5EF4-FFF2-40B4-BE49-F238E27FC236}">
                    <a16:creationId xmlns:a16="http://schemas.microsoft.com/office/drawing/2014/main" id="{353E4486-39BA-4842-94A0-0729DEF21627}"/>
                  </a:ext>
                </a:extLst>
              </p:cNvPr>
              <p:cNvSpPr txBox="1">
                <a:spLocks noRot="1" noChangeAspect="1" noMove="1" noResize="1" noEditPoints="1" noAdjustHandles="1" noChangeArrowheads="1" noChangeShapeType="1" noTextEdit="1"/>
              </p:cNvSpPr>
              <p:nvPr/>
            </p:nvSpPr>
            <p:spPr>
              <a:xfrm>
                <a:off x="1138375" y="1429286"/>
                <a:ext cx="7015025" cy="1019959"/>
              </a:xfrm>
              <a:prstGeom prst="rect">
                <a:avLst/>
              </a:prstGeom>
              <a:blipFill>
                <a:blip r:embed="rId3"/>
                <a:stretch>
                  <a:fillRect l="-694" t="-294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ED58E3-403A-4BA2-B27E-0876299C43B1}"/>
                  </a:ext>
                </a:extLst>
              </p:cNvPr>
              <p:cNvSpPr txBox="1"/>
              <p:nvPr/>
            </p:nvSpPr>
            <p:spPr>
              <a:xfrm>
                <a:off x="1138374" y="2587759"/>
                <a:ext cx="6934200" cy="629916"/>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𝑀𝐼𝑁</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6.8×</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28−6.5</m:t>
                              </m:r>
                            </m:e>
                          </m:d>
                        </m:num>
                        <m:den>
                          <m:r>
                            <a:rPr lang="en-US" i="0">
                              <a:latin typeface="Cambria Math" panose="02040503050406030204" pitchFamily="18" charset="0"/>
                            </a:rPr>
                            <m:t>28×0.2×3×500000</m:t>
                          </m:r>
                        </m:den>
                      </m:f>
                      <m:r>
                        <a:rPr lang="en-US" i="0">
                          <a:latin typeface="Cambria Math" panose="02040503050406030204" pitchFamily="18" charset="0"/>
                        </a:rPr>
                        <m:t>= 11.6 µ</m:t>
                      </m:r>
                      <m:r>
                        <m:rPr>
                          <m:sty m:val="p"/>
                        </m:rPr>
                        <a:rPr lang="en-US" i="0">
                          <a:latin typeface="Cambria Math" panose="02040503050406030204" pitchFamily="18" charset="0"/>
                        </a:rPr>
                        <m:t>H</m:t>
                      </m:r>
                    </m:oMath>
                  </m:oMathPara>
                </a14:m>
                <a:endParaRPr lang="en-US" dirty="0"/>
              </a:p>
            </p:txBody>
          </p:sp>
        </mc:Choice>
        <mc:Fallback xmlns="">
          <p:sp>
            <p:nvSpPr>
              <p:cNvPr id="8" name="TextBox 7">
                <a:extLst>
                  <a:ext uri="{FF2B5EF4-FFF2-40B4-BE49-F238E27FC236}">
                    <a16:creationId xmlns:a16="http://schemas.microsoft.com/office/drawing/2014/main" id="{5AED58E3-403A-4BA2-B27E-0876299C43B1}"/>
                  </a:ext>
                </a:extLst>
              </p:cNvPr>
              <p:cNvSpPr txBox="1">
                <a:spLocks noRot="1" noChangeAspect="1" noMove="1" noResize="1" noEditPoints="1" noAdjustHandles="1" noChangeArrowheads="1" noChangeShapeType="1" noTextEdit="1"/>
              </p:cNvSpPr>
              <p:nvPr/>
            </p:nvSpPr>
            <p:spPr>
              <a:xfrm>
                <a:off x="1138374" y="2587759"/>
                <a:ext cx="6934200" cy="629916"/>
              </a:xfrm>
              <a:prstGeom prst="rect">
                <a:avLst/>
              </a:prstGeom>
              <a:blipFill>
                <a:blip r:embed="rId4"/>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990774-7D7B-46F5-9FC2-6815FD6622C6}"/>
                  </a:ext>
                </a:extLst>
              </p:cNvPr>
              <p:cNvSpPr txBox="1"/>
              <p:nvPr/>
            </p:nvSpPr>
            <p:spPr>
              <a:xfrm>
                <a:off x="1138374" y="3478366"/>
                <a:ext cx="6934200" cy="1019959"/>
              </a:xfrm>
              <a:prstGeom prst="rect">
                <a:avLst/>
              </a:prstGeom>
              <a:noFill/>
              <a:ln>
                <a:solidFill>
                  <a:schemeClr val="accent1"/>
                </a:solidFill>
              </a:ln>
            </p:spPr>
            <p:txBody>
              <a:bodyPr wrap="square">
                <a:spAutoFit/>
              </a:bodyPr>
              <a:lstStyle/>
              <a:p>
                <a:r>
                  <a:rPr lang="en-GB" i="1" dirty="0" err="1">
                    <a:solidFill>
                      <a:srgbClr val="836967"/>
                    </a:solidFill>
                    <a:latin typeface="Cambria Math" panose="02040503050406030204" pitchFamily="18" charset="0"/>
                  </a:rPr>
                  <a:t>Dòng</a:t>
                </a:r>
                <a:r>
                  <a:rPr lang="en-GB" i="1" dirty="0">
                    <a:solidFill>
                      <a:srgbClr val="836967"/>
                    </a:solidFill>
                    <a:latin typeface="Cambria Math" panose="02040503050406030204" pitchFamily="18" charset="0"/>
                  </a:rPr>
                  <a:t> IL max </a:t>
                </a:r>
                <a:r>
                  <a:rPr lang="en-GB" i="1" dirty="0" err="1">
                    <a:solidFill>
                      <a:srgbClr val="836967"/>
                    </a:solidFill>
                    <a:latin typeface="Cambria Math" panose="02040503050406030204" pitchFamily="18" charset="0"/>
                  </a:rPr>
                  <a:t>được</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tính</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theo</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công</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thức</a:t>
                </a:r>
                <a:r>
                  <a:rPr lang="en-GB" i="1" dirty="0">
                    <a:solidFill>
                      <a:srgbClr val="836967"/>
                    </a:solidFill>
                    <a:latin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𝑃𝐾</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𝑂𝑈𝑇</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𝑂𝑈𝑇</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𝐼𝑁</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𝑂𝑈𝑇</m:t>
                                  </m:r>
                                </m:sub>
                              </m:sSub>
                            </m:e>
                          </m:d>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𝐼𝑁</m:t>
                              </m:r>
                              <m:d>
                                <m:dPr>
                                  <m:ctrlPr>
                                    <a:rPr lang="en-US" i="1">
                                      <a:latin typeface="Cambria Math" panose="02040503050406030204" pitchFamily="18" charset="0"/>
                                    </a:rPr>
                                  </m:ctrlPr>
                                </m:dPr>
                                <m:e>
                                  <m:r>
                                    <a:rPr lang="en-US" i="1">
                                      <a:latin typeface="Cambria Math" panose="02040503050406030204" pitchFamily="18" charset="0"/>
                                    </a:rPr>
                                    <m:t>𝑀𝐴𝑋</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𝑂𝑈𝑇</m:t>
                              </m:r>
                            </m:sub>
                          </m:sSub>
                          <m:r>
                            <a:rPr lang="en-US" i="0">
                              <a:latin typeface="Cambria Math" panose="02040503050406030204" pitchFamily="18" charset="0"/>
                            </a:rPr>
                            <m:t>×1.6×</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𝑆𝑊</m:t>
                              </m:r>
                            </m:sub>
                          </m:sSub>
                        </m:den>
                      </m:f>
                      <m:r>
                        <a:rPr lang="en-US" i="0">
                          <a:latin typeface="Cambria Math" panose="02040503050406030204" pitchFamily="18" charset="0"/>
                        </a:rPr>
                        <m:t>=3.2966720 </m:t>
                      </m:r>
                      <m:r>
                        <a:rPr lang="en-US" i="1">
                          <a:latin typeface="Cambria Math" panose="02040503050406030204" pitchFamily="18" charset="0"/>
                        </a:rPr>
                        <m:t>𝐴</m:t>
                      </m:r>
                    </m:oMath>
                  </m:oMathPara>
                </a14:m>
                <a:endParaRPr lang="en-US" dirty="0"/>
              </a:p>
            </p:txBody>
          </p:sp>
        </mc:Choice>
        <mc:Fallback xmlns="">
          <p:sp>
            <p:nvSpPr>
              <p:cNvPr id="12" name="TextBox 11">
                <a:extLst>
                  <a:ext uri="{FF2B5EF4-FFF2-40B4-BE49-F238E27FC236}">
                    <a16:creationId xmlns:a16="http://schemas.microsoft.com/office/drawing/2014/main" id="{F2990774-7D7B-46F5-9FC2-6815FD6622C6}"/>
                  </a:ext>
                </a:extLst>
              </p:cNvPr>
              <p:cNvSpPr txBox="1">
                <a:spLocks noRot="1" noChangeAspect="1" noMove="1" noResize="1" noEditPoints="1" noAdjustHandles="1" noChangeArrowheads="1" noChangeShapeType="1" noTextEdit="1"/>
              </p:cNvSpPr>
              <p:nvPr/>
            </p:nvSpPr>
            <p:spPr>
              <a:xfrm>
                <a:off x="1138374" y="3478366"/>
                <a:ext cx="6934200" cy="1019959"/>
              </a:xfrm>
              <a:prstGeom prst="rect">
                <a:avLst/>
              </a:prstGeom>
              <a:blipFill>
                <a:blip r:embed="rId5"/>
                <a:stretch>
                  <a:fillRect l="-702" t="-3550"/>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22BFB6-41BC-4377-B977-9494098B79F9}"/>
                  </a:ext>
                </a:extLst>
              </p:cNvPr>
              <p:cNvSpPr txBox="1"/>
              <p:nvPr/>
            </p:nvSpPr>
            <p:spPr>
              <a:xfrm>
                <a:off x="1138374" y="4630924"/>
                <a:ext cx="6934200" cy="1219373"/>
              </a:xfrm>
              <a:prstGeom prst="rect">
                <a:avLst/>
              </a:prstGeom>
              <a:noFill/>
              <a:ln>
                <a:solidFill>
                  <a:schemeClr val="accent1"/>
                </a:solidFill>
              </a:ln>
            </p:spPr>
            <p:txBody>
              <a:bodyPr wrap="square">
                <a:spAutoFit/>
              </a:bodyPr>
              <a:lstStyle/>
              <a:p>
                <a:r>
                  <a:rPr lang="en-GB" i="1" dirty="0" err="1">
                    <a:solidFill>
                      <a:srgbClr val="836967"/>
                    </a:solidFill>
                    <a:latin typeface="Cambria Math" panose="02040503050406030204" pitchFamily="18" charset="0"/>
                  </a:rPr>
                  <a:t>Điện</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trở</a:t>
                </a:r>
                <a:r>
                  <a:rPr lang="en-GB" i="1" dirty="0">
                    <a:solidFill>
                      <a:srgbClr val="836967"/>
                    </a:solidFill>
                    <a:latin typeface="Cambria Math" panose="02040503050406030204" pitchFamily="18" charset="0"/>
                  </a:rPr>
                  <a:t> R2 </a:t>
                </a:r>
                <a:r>
                  <a:rPr lang="en-GB" i="1" dirty="0" err="1">
                    <a:solidFill>
                      <a:srgbClr val="836967"/>
                    </a:solidFill>
                    <a:latin typeface="Cambria Math" panose="02040503050406030204" pitchFamily="18" charset="0"/>
                  </a:rPr>
                  <a:t>trong</a:t>
                </a:r>
                <a:r>
                  <a:rPr lang="en-GB" i="1" dirty="0">
                    <a:solidFill>
                      <a:srgbClr val="836967"/>
                    </a:solidFill>
                    <a:latin typeface="Cambria Math" panose="02040503050406030204" pitchFamily="18" charset="0"/>
                  </a:rPr>
                  <a:t> </a:t>
                </a:r>
                <a:r>
                  <a:rPr lang="en-GB" i="1" dirty="0" err="1">
                    <a:solidFill>
                      <a:srgbClr val="836967"/>
                    </a:solidFill>
                    <a:latin typeface="Cambria Math" panose="02040503050406030204" pitchFamily="18" charset="0"/>
                  </a:rPr>
                  <a:t>cầu</a:t>
                </a:r>
                <a:r>
                  <a:rPr lang="en-GB" i="1" dirty="0">
                    <a:solidFill>
                      <a:srgbClr val="836967"/>
                    </a:solidFill>
                    <a:latin typeface="Cambria Math" panose="02040503050406030204" pitchFamily="18" charset="0"/>
                  </a:rPr>
                  <a:t> chia </a:t>
                </a:r>
                <a:r>
                  <a:rPr lang="en-GB" i="1" dirty="0" err="1">
                    <a:solidFill>
                      <a:srgbClr val="836967"/>
                    </a:solidFill>
                    <a:latin typeface="Cambria Math" panose="02040503050406030204" pitchFamily="18" charset="0"/>
                  </a:rPr>
                  <a:t>áp</a:t>
                </a:r>
                <a:r>
                  <a:rPr lang="en-GB" i="1" dirty="0">
                    <a:solidFill>
                      <a:srgbClr val="836967"/>
                    </a:solidFill>
                    <a:latin typeface="Cambria Math" panose="02040503050406030204" pitchFamily="18" charset="0"/>
                  </a:rPr>
                  <a:t> feedback, </a:t>
                </a:r>
                <a:r>
                  <a:rPr lang="en-GB" i="1" dirty="0" err="1">
                    <a:solidFill>
                      <a:srgbClr val="836967"/>
                    </a:solidFill>
                    <a:latin typeface="Cambria Math" panose="02040503050406030204" pitchFamily="18" charset="0"/>
                  </a:rPr>
                  <a:t>với</a:t>
                </a:r>
                <a:r>
                  <a:rPr lang="en-GB" i="1" dirty="0">
                    <a:solidFill>
                      <a:srgbClr val="836967"/>
                    </a:solidFill>
                    <a:latin typeface="Cambria Math" panose="02040503050406030204" pitchFamily="18" charset="0"/>
                  </a:rPr>
                  <a:t> R1 = 10.2kR</a:t>
                </a:r>
              </a:p>
              <a:p>
                <a:endParaRPr lang="en-GB" i="1" dirty="0">
                  <a:solidFill>
                    <a:srgbClr val="836967"/>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0">
                              <a:latin typeface="Cambria Math" panose="02040503050406030204" pitchFamily="18" charset="0"/>
                            </a:rPr>
                            <m:t>2</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0">
                                  <a:latin typeface="Cambria Math" panose="02040503050406030204" pitchFamily="18" charset="0"/>
                                </a:rPr>
                                <m:t>1</m:t>
                              </m:r>
                            </m:sub>
                          </m:sSub>
                          <m:r>
                            <a:rPr lang="en-US" i="0">
                              <a:latin typeface="Cambria Math" panose="02040503050406030204" pitchFamily="18" charset="0"/>
                            </a:rPr>
                            <m:t>×1.221</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m:t>
                              </m:r>
                            </m:sub>
                          </m:sSub>
                          <m:r>
                            <a:rPr lang="en-US" i="0">
                              <a:latin typeface="Cambria Math" panose="02040503050406030204" pitchFamily="18" charset="0"/>
                            </a:rPr>
                            <m:t>−1.221</m:t>
                          </m:r>
                        </m:den>
                      </m:f>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10.2</m:t>
                          </m:r>
                          <m:r>
                            <a:rPr lang="en-US" i="1">
                              <a:latin typeface="Cambria Math" panose="02040503050406030204" pitchFamily="18" charset="0"/>
                            </a:rPr>
                            <m:t>𝑘</m:t>
                          </m:r>
                          <m:r>
                            <a:rPr lang="en-US" i="0">
                              <a:latin typeface="Cambria Math" panose="02040503050406030204" pitchFamily="18" charset="0"/>
                            </a:rPr>
                            <m:t>×1.221</m:t>
                          </m:r>
                        </m:num>
                        <m:den>
                          <m:r>
                            <a:rPr lang="en-US" i="0">
                              <a:latin typeface="Cambria Math" panose="02040503050406030204" pitchFamily="18" charset="0"/>
                            </a:rPr>
                            <m:t>6.5−1.221</m:t>
                          </m:r>
                        </m:den>
                      </m:f>
                      <m:r>
                        <a:rPr lang="en-US" i="0">
                          <a:latin typeface="Cambria Math" panose="02040503050406030204" pitchFamily="18" charset="0"/>
                        </a:rPr>
                        <m:t>=2359.1968 </m:t>
                      </m:r>
                      <m:r>
                        <a:rPr lang="en-US" i="1">
                          <a:latin typeface="Cambria Math" panose="02040503050406030204" pitchFamily="18" charset="0"/>
                        </a:rPr>
                        <m:t>𝛺</m:t>
                      </m:r>
                      <m:r>
                        <a:rPr lang="en-US" i="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1822BFB6-41BC-4377-B977-9494098B79F9}"/>
                  </a:ext>
                </a:extLst>
              </p:cNvPr>
              <p:cNvSpPr txBox="1">
                <a:spLocks noRot="1" noChangeAspect="1" noMove="1" noResize="1" noEditPoints="1" noAdjustHandles="1" noChangeArrowheads="1" noChangeShapeType="1" noTextEdit="1"/>
              </p:cNvSpPr>
              <p:nvPr/>
            </p:nvSpPr>
            <p:spPr>
              <a:xfrm>
                <a:off x="1138374" y="4630924"/>
                <a:ext cx="6934200" cy="1219373"/>
              </a:xfrm>
              <a:prstGeom prst="rect">
                <a:avLst/>
              </a:prstGeom>
              <a:blipFill>
                <a:blip r:embed="rId6"/>
                <a:stretch>
                  <a:fillRect l="-702" t="-2970"/>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6865618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87CEA58-D8C7-4362-BDF3-73E70FA14E09}"/>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5V</a:t>
            </a:r>
            <a:endParaRPr lang="en-US" sz="3600" b="1" dirty="0">
              <a:solidFill>
                <a:srgbClr val="3376C7"/>
              </a:solidFill>
              <a:latin typeface="Arial" pitchFamily="34" charset="0"/>
              <a:cs typeface="Arial" pitchFamily="34" charset="0"/>
            </a:endParaRPr>
          </a:p>
        </p:txBody>
      </p:sp>
      <p:sp>
        <p:nvSpPr>
          <p:cNvPr id="18435" name="Rectangle 71">
            <a:extLst>
              <a:ext uri="{FF2B5EF4-FFF2-40B4-BE49-F238E27FC236}">
                <a16:creationId xmlns:a16="http://schemas.microsoft.com/office/drawing/2014/main" id="{0A665C21-400A-46CF-ADFD-63BA2FDC21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37A2C-8A46-40D6-BC3F-E7A78CDF5CD2}" type="slidenum">
              <a:rPr lang="en-US" altLang="en-US" sz="1200" smtClean="0">
                <a:solidFill>
                  <a:srgbClr val="898989"/>
                </a:solidFill>
                <a:latin typeface="Arial" panose="020B0604020202020204" pitchFamily="34" charset="0"/>
              </a:rPr>
              <a:pPr>
                <a:spcBef>
                  <a:spcPct val="0"/>
                </a:spcBef>
                <a:buFontTx/>
                <a:buNone/>
              </a:pPr>
              <a:t>11</a:t>
            </a:fld>
            <a:endParaRPr lang="en-US" altLang="en-US" sz="1200">
              <a:solidFill>
                <a:srgbClr val="898989"/>
              </a:solidFill>
              <a:latin typeface="Arial" panose="020B0604020202020204" pitchFamily="34" charset="0"/>
            </a:endParaRPr>
          </a:p>
        </p:txBody>
      </p:sp>
      <p:pic>
        <p:nvPicPr>
          <p:cNvPr id="6" name="Picture 5">
            <a:extLst>
              <a:ext uri="{FF2B5EF4-FFF2-40B4-BE49-F238E27FC236}">
                <a16:creationId xmlns:a16="http://schemas.microsoft.com/office/drawing/2014/main" id="{01419AC0-6CB2-4BF6-B188-6B6E8E72495B}"/>
              </a:ext>
            </a:extLst>
          </p:cNvPr>
          <p:cNvPicPr/>
          <p:nvPr/>
        </p:nvPicPr>
        <p:blipFill>
          <a:blip r:embed="rId2"/>
          <a:stretch>
            <a:fillRect/>
          </a:stretch>
        </p:blipFill>
        <p:spPr>
          <a:xfrm>
            <a:off x="1333500" y="1295400"/>
            <a:ext cx="6477000" cy="5084125"/>
          </a:xfrm>
          <a:prstGeom prst="rect">
            <a:avLst/>
          </a:prstGeom>
        </p:spPr>
      </p:pic>
    </p:spTree>
    <p:extLst>
      <p:ext uri="{BB962C8B-B14F-4D97-AF65-F5344CB8AC3E}">
        <p14:creationId xmlns:p14="http://schemas.microsoft.com/office/powerpoint/2010/main" val="26272910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87CEA58-D8C7-4362-BDF3-73E70FA14E09}"/>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5V</a:t>
            </a:r>
            <a:endParaRPr lang="en-US" sz="3600" b="1" dirty="0">
              <a:solidFill>
                <a:srgbClr val="3376C7"/>
              </a:solidFill>
              <a:latin typeface="Arial" pitchFamily="34" charset="0"/>
              <a:cs typeface="Arial" pitchFamily="34" charset="0"/>
            </a:endParaRPr>
          </a:p>
        </p:txBody>
      </p:sp>
      <p:sp>
        <p:nvSpPr>
          <p:cNvPr id="18435" name="Rectangle 71">
            <a:extLst>
              <a:ext uri="{FF2B5EF4-FFF2-40B4-BE49-F238E27FC236}">
                <a16:creationId xmlns:a16="http://schemas.microsoft.com/office/drawing/2014/main" id="{0A665C21-400A-46CF-ADFD-63BA2FDC21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37A2C-8A46-40D6-BC3F-E7A78CDF5CD2}" type="slidenum">
              <a:rPr lang="en-US" altLang="en-US" sz="1200" smtClean="0">
                <a:solidFill>
                  <a:srgbClr val="898989"/>
                </a:solidFill>
                <a:latin typeface="Arial" panose="020B0604020202020204" pitchFamily="34" charset="0"/>
              </a:rPr>
              <a:pPr>
                <a:spcBef>
                  <a:spcPct val="0"/>
                </a:spcBef>
                <a:buFontTx/>
                <a:buNone/>
              </a:pPr>
              <a:t>12</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191FAD0A-AB4F-4058-816C-8E95179428D4}"/>
              </a:ext>
            </a:extLst>
          </p:cNvPr>
          <p:cNvPicPr>
            <a:picLocks noChangeAspect="1"/>
          </p:cNvPicPr>
          <p:nvPr/>
        </p:nvPicPr>
        <p:blipFill rotWithShape="1">
          <a:blip r:embed="rId2"/>
          <a:srcRect l="4601"/>
          <a:stretch/>
        </p:blipFill>
        <p:spPr>
          <a:xfrm>
            <a:off x="1447800" y="1239793"/>
            <a:ext cx="6565005" cy="5310809"/>
          </a:xfrm>
          <a:prstGeom prst="rect">
            <a:avLst/>
          </a:prstGeom>
        </p:spPr>
      </p:pic>
      <p:sp>
        <p:nvSpPr>
          <p:cNvPr id="4" name="Rectangle 3">
            <a:extLst>
              <a:ext uri="{FF2B5EF4-FFF2-40B4-BE49-F238E27FC236}">
                <a16:creationId xmlns:a16="http://schemas.microsoft.com/office/drawing/2014/main" id="{36200337-02CC-41EC-8562-AD6E1FC14225}"/>
              </a:ext>
            </a:extLst>
          </p:cNvPr>
          <p:cNvSpPr/>
          <p:nvPr/>
        </p:nvSpPr>
        <p:spPr>
          <a:xfrm>
            <a:off x="1066800" y="1239793"/>
            <a:ext cx="609600" cy="58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97911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87CEA58-D8C7-4362-BDF3-73E70FA14E09}"/>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5V</a:t>
            </a:r>
            <a:endParaRPr lang="en-US" sz="3600" b="1" dirty="0">
              <a:solidFill>
                <a:srgbClr val="3376C7"/>
              </a:solidFill>
              <a:latin typeface="Arial" pitchFamily="34" charset="0"/>
              <a:cs typeface="Arial" pitchFamily="34" charset="0"/>
            </a:endParaRPr>
          </a:p>
        </p:txBody>
      </p:sp>
      <p:sp>
        <p:nvSpPr>
          <p:cNvPr id="18435" name="Rectangle 71">
            <a:extLst>
              <a:ext uri="{FF2B5EF4-FFF2-40B4-BE49-F238E27FC236}">
                <a16:creationId xmlns:a16="http://schemas.microsoft.com/office/drawing/2014/main" id="{0A665C21-400A-46CF-ADFD-63BA2FDC21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37A2C-8A46-40D6-BC3F-E7A78CDF5CD2}" type="slidenum">
              <a:rPr lang="en-US" altLang="en-US" sz="1200" smtClean="0">
                <a:solidFill>
                  <a:srgbClr val="898989"/>
                </a:solidFill>
                <a:latin typeface="Arial" panose="020B0604020202020204" pitchFamily="34" charset="0"/>
              </a:rPr>
              <a:pPr>
                <a:spcBef>
                  <a:spcPct val="0"/>
                </a:spcBef>
                <a:buFontTx/>
                <a:buNone/>
              </a:pPr>
              <a:t>13</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2510601F-EA2B-48AD-848C-634416640208}"/>
              </a:ext>
            </a:extLst>
          </p:cNvPr>
          <p:cNvPicPr/>
          <p:nvPr/>
        </p:nvPicPr>
        <p:blipFill>
          <a:blip r:embed="rId2"/>
          <a:stretch>
            <a:fillRect/>
          </a:stretch>
        </p:blipFill>
        <p:spPr>
          <a:xfrm>
            <a:off x="341712" y="2667000"/>
            <a:ext cx="8460575" cy="2419985"/>
          </a:xfrm>
          <a:prstGeom prst="rect">
            <a:avLst/>
          </a:prstGeom>
        </p:spPr>
      </p:pic>
    </p:spTree>
    <p:extLst>
      <p:ext uri="{BB962C8B-B14F-4D97-AF65-F5344CB8AC3E}">
        <p14:creationId xmlns:p14="http://schemas.microsoft.com/office/powerpoint/2010/main" val="28400126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1C398A8-0DDE-4B6A-AA89-F3A0252304F7}"/>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4.2.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3V3</a:t>
            </a:r>
            <a:endParaRPr lang="en-US" sz="3600" b="1" dirty="0">
              <a:solidFill>
                <a:srgbClr val="3376C7"/>
              </a:solidFill>
              <a:latin typeface="Arial" pitchFamily="34" charset="0"/>
              <a:cs typeface="Arial" pitchFamily="34" charset="0"/>
            </a:endParaRPr>
          </a:p>
        </p:txBody>
      </p:sp>
      <p:sp>
        <p:nvSpPr>
          <p:cNvPr id="19459" name="Rectangle 71">
            <a:extLst>
              <a:ext uri="{FF2B5EF4-FFF2-40B4-BE49-F238E27FC236}">
                <a16:creationId xmlns:a16="http://schemas.microsoft.com/office/drawing/2014/main" id="{E7A5E353-6865-46D7-8946-EC85FC2D74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00BFE9-A673-45FE-A5D0-8602F27D0516}" type="slidenum">
              <a:rPr lang="en-US" altLang="en-US" sz="1200" smtClean="0">
                <a:solidFill>
                  <a:srgbClr val="898989"/>
                </a:solidFill>
                <a:latin typeface="Arial" panose="020B0604020202020204" pitchFamily="34" charset="0"/>
              </a:rPr>
              <a:pPr>
                <a:spcBef>
                  <a:spcPct val="0"/>
                </a:spcBef>
                <a:buFontTx/>
                <a:buNone/>
              </a:pPr>
              <a:t>14</a:t>
            </a:fld>
            <a:endParaRPr lang="en-US" altLang="en-US" sz="1200">
              <a:solidFill>
                <a:srgbClr val="898989"/>
              </a:solidFill>
              <a:latin typeface="Arial" panose="020B0604020202020204" pitchFamily="34" charset="0"/>
            </a:endParaRPr>
          </a:p>
        </p:txBody>
      </p:sp>
      <p:pic>
        <p:nvPicPr>
          <p:cNvPr id="19460" name="Picture 2">
            <a:extLst>
              <a:ext uri="{FF2B5EF4-FFF2-40B4-BE49-F238E27FC236}">
                <a16:creationId xmlns:a16="http://schemas.microsoft.com/office/drawing/2014/main" id="{4F164B64-4B43-4DAE-8B87-1A0FED44C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587625"/>
            <a:ext cx="91440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1C398A8-0DDE-4B6A-AA89-F3A0252304F7}"/>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4.2.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3V3</a:t>
            </a:r>
            <a:endParaRPr lang="en-US" sz="3600" b="1" dirty="0">
              <a:solidFill>
                <a:srgbClr val="3376C7"/>
              </a:solidFill>
              <a:latin typeface="Arial" pitchFamily="34" charset="0"/>
              <a:cs typeface="Arial" pitchFamily="34" charset="0"/>
            </a:endParaRPr>
          </a:p>
        </p:txBody>
      </p:sp>
      <p:sp>
        <p:nvSpPr>
          <p:cNvPr id="19459" name="Rectangle 71">
            <a:extLst>
              <a:ext uri="{FF2B5EF4-FFF2-40B4-BE49-F238E27FC236}">
                <a16:creationId xmlns:a16="http://schemas.microsoft.com/office/drawing/2014/main" id="{E7A5E353-6865-46D7-8946-EC85FC2D74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00BFE9-A673-45FE-A5D0-8602F27D0516}" type="slidenum">
              <a:rPr lang="en-US" altLang="en-US" sz="1200" smtClean="0">
                <a:solidFill>
                  <a:srgbClr val="898989"/>
                </a:solidFill>
                <a:latin typeface="Arial" panose="020B0604020202020204" pitchFamily="34" charset="0"/>
              </a:rPr>
              <a:pPr>
                <a:spcBef>
                  <a:spcPct val="0"/>
                </a:spcBef>
                <a:buFontTx/>
                <a:buNone/>
              </a:pPr>
              <a:t>15</a:t>
            </a:fld>
            <a:endParaRPr lang="en-US" altLang="en-US" sz="1200">
              <a:solidFill>
                <a:srgbClr val="898989"/>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FC82E0-12D5-4B96-A818-2B16CF130257}"/>
                  </a:ext>
                </a:extLst>
              </p:cNvPr>
              <p:cNvSpPr txBox="1"/>
              <p:nvPr/>
            </p:nvSpPr>
            <p:spPr>
              <a:xfrm>
                <a:off x="762000" y="1060570"/>
                <a:ext cx="7924800" cy="2266133"/>
              </a:xfrm>
              <a:prstGeom prst="rect">
                <a:avLst/>
              </a:prstGeom>
              <a:noFill/>
              <a:ln>
                <a:solidFill>
                  <a:schemeClr val="accent1"/>
                </a:solidFill>
              </a:ln>
            </p:spPr>
            <p:txBody>
              <a:bodyPr wrap="square">
                <a:spAutoFit/>
              </a:bodyPr>
              <a:lstStyle/>
              <a:p>
                <a:pPr marL="0" marR="0" algn="just">
                  <a:lnSpc>
                    <a:spcPct val="150000"/>
                  </a:lnSpc>
                  <a:spcBef>
                    <a:spcPts val="600"/>
                  </a:spcBef>
                  <a:spcAft>
                    <a:spcPts val="1000"/>
                  </a:spcAft>
                </a:pP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Tương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tự</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TPS5430,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giá</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trị</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cuộn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cảm</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sẽ</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được</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tính</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bằng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600"/>
                  </a:spcBef>
                  <a:spcAft>
                    <a:spcPts val="10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𝑀𝐼𝑁</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𝐼𝑁</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sub>
                            </m:sSub>
                          </m:e>
                        </m:d>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𝐼𝑁</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𝐼𝑁𝐷</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𝑆𝑊</m:t>
                            </m:r>
                          </m:sub>
                        </m:sSub>
                      </m:den>
                    </m:f>
                  </m:oMath>
                </a14:m>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600"/>
                  </a:spcBef>
                  <a:spcAft>
                    <a:spcPts val="1000"/>
                  </a:spcAf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𝑀𝐼𝑁</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3.34×</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28−3.31</m:t>
                            </m:r>
                          </m:e>
                        </m:d>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28×0.3×3×570000</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5.7 µ</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H</m:t>
                    </m:r>
                  </m:oMath>
                </a14:m>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DFC82E0-12D5-4B96-A818-2B16CF130257}"/>
                  </a:ext>
                </a:extLst>
              </p:cNvPr>
              <p:cNvSpPr txBox="1">
                <a:spLocks noRot="1" noChangeAspect="1" noMove="1" noResize="1" noEditPoints="1" noAdjustHandles="1" noChangeArrowheads="1" noChangeShapeType="1" noTextEdit="1"/>
              </p:cNvSpPr>
              <p:nvPr/>
            </p:nvSpPr>
            <p:spPr>
              <a:xfrm>
                <a:off x="762000" y="1060570"/>
                <a:ext cx="7924800" cy="2266133"/>
              </a:xfrm>
              <a:prstGeom prst="rect">
                <a:avLst/>
              </a:prstGeom>
              <a:blipFill>
                <a:blip r:embed="rId2"/>
                <a:stretch>
                  <a:fillRect l="-53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89754E-0FD0-4355-8A23-D90590271CC6}"/>
                  </a:ext>
                </a:extLst>
              </p:cNvPr>
              <p:cNvSpPr txBox="1"/>
              <p:nvPr/>
            </p:nvSpPr>
            <p:spPr>
              <a:xfrm>
                <a:off x="762000" y="3393950"/>
                <a:ext cx="7924800" cy="1300934"/>
              </a:xfrm>
              <a:prstGeom prst="rect">
                <a:avLst/>
              </a:prstGeom>
              <a:noFill/>
              <a:ln>
                <a:solidFill>
                  <a:schemeClr val="accent1"/>
                </a:solidFill>
              </a:ln>
            </p:spPr>
            <p:txBody>
              <a:bodyPr wrap="square">
                <a:spAutoFit/>
              </a:bodyPr>
              <a:lstStyle/>
              <a:p>
                <a:pPr marL="0" marR="0" algn="just">
                  <a:lnSpc>
                    <a:spcPct val="150000"/>
                  </a:lnSpc>
                  <a:spcBef>
                    <a:spcPts val="600"/>
                  </a:spcBef>
                  <a:spcAft>
                    <a:spcPts val="1000"/>
                  </a:spcAft>
                </a:pPr>
                <a:r>
                  <a:rPr lang="en-US" dirty="0" err="1">
                    <a:latin typeface="Times New Roman" panose="02020603050405020304" pitchFamily="18" charset="0"/>
                    <a:ea typeface="Malgun Gothic" panose="020B0503020000020004" pitchFamily="34" charset="-127"/>
                    <a:cs typeface="Times New Roman" panose="02020603050405020304" pitchFamily="18" charset="0"/>
                  </a:rPr>
                  <a:t>D</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òng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cực</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đại</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của</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cuộn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cảm</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được</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tính</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theo</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công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thức</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𝐼</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𝐿</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𝑃𝐾</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sub>
                      </m:s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𝐼</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𝑂𝑈𝑇</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𝑀𝐴𝑋</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sub>
                      </m:s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 </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𝐼𝑁</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sub>
                              </m:sSub>
                            </m:e>
                          </m:d>
                        </m:num>
                        <m:den>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𝐼𝑁</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𝑀𝐴𝑋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𝑂𝑈𝑇</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×1.6×</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𝑆𝑊</m:t>
                              </m:r>
                            </m:sub>
                          </m:sSub>
                        </m:den>
                      </m:f>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=3.1708 </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𝐴</m:t>
                      </m:r>
                    </m:oMath>
                  </m:oMathPara>
                </a14:m>
                <a:endParaRPr lang="en-US" dirty="0"/>
              </a:p>
            </p:txBody>
          </p:sp>
        </mc:Choice>
        <mc:Fallback xmlns="">
          <p:sp>
            <p:nvSpPr>
              <p:cNvPr id="10" name="TextBox 9">
                <a:extLst>
                  <a:ext uri="{FF2B5EF4-FFF2-40B4-BE49-F238E27FC236}">
                    <a16:creationId xmlns:a16="http://schemas.microsoft.com/office/drawing/2014/main" id="{DF89754E-0FD0-4355-8A23-D90590271CC6}"/>
                  </a:ext>
                </a:extLst>
              </p:cNvPr>
              <p:cNvSpPr txBox="1">
                <a:spLocks noRot="1" noChangeAspect="1" noMove="1" noResize="1" noEditPoints="1" noAdjustHandles="1" noChangeArrowheads="1" noChangeShapeType="1" noTextEdit="1"/>
              </p:cNvSpPr>
              <p:nvPr/>
            </p:nvSpPr>
            <p:spPr>
              <a:xfrm>
                <a:off x="762000" y="3393950"/>
                <a:ext cx="7924800" cy="1300934"/>
              </a:xfrm>
              <a:prstGeom prst="rect">
                <a:avLst/>
              </a:prstGeom>
              <a:blipFill>
                <a:blip r:embed="rId3"/>
                <a:stretch>
                  <a:fillRect l="-53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DCC87D-2423-468E-8615-574665A76D86}"/>
                  </a:ext>
                </a:extLst>
              </p:cNvPr>
              <p:cNvSpPr txBox="1"/>
              <p:nvPr/>
            </p:nvSpPr>
            <p:spPr>
              <a:xfrm>
                <a:off x="762000" y="4786616"/>
                <a:ext cx="7924800" cy="1209177"/>
              </a:xfrm>
              <a:prstGeom prst="rect">
                <a:avLst/>
              </a:prstGeom>
              <a:noFill/>
              <a:ln>
                <a:solidFill>
                  <a:schemeClr val="accent1"/>
                </a:solidFill>
              </a:ln>
            </p:spPr>
            <p:txBody>
              <a:bodyPr wrap="square">
                <a:spAutoFit/>
              </a:bodyPr>
              <a:lstStyle/>
              <a:p>
                <a:pPr marL="0" marR="0" algn="just">
                  <a:lnSpc>
                    <a:spcPct val="150000"/>
                  </a:lnSpc>
                  <a:spcBef>
                    <a:spcPts val="600"/>
                  </a:spcBef>
                  <a:spcAft>
                    <a:spcPts val="10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VSENSE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𝑅</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2</m:t>
                          </m:r>
                        </m:sub>
                      </m:s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f>
                        <m:fPr>
                          <m:ctrlPr>
                            <a:rPr lang="en-US" i="1">
                              <a:effectLst/>
                              <a:latin typeface="Cambria Math" panose="02040503050406030204" pitchFamily="18" charset="0"/>
                              <a:ea typeface="Malgun Gothic" panose="020B0503020000020004" pitchFamily="34" charset="-127"/>
                            </a:rPr>
                          </m:ctrlPr>
                        </m:fPr>
                        <m:num>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𝑅</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1</m:t>
                              </m:r>
                            </m:sub>
                          </m:s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𝑅𝐸𝐹</m:t>
                              </m:r>
                            </m:sub>
                          </m:sSub>
                        </m:num>
                        <m:den>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𝑂𝑈𝑇</m:t>
                              </m:r>
                            </m:sub>
                          </m:s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sSub>
                            <m:sSubPr>
                              <m:ctrlPr>
                                <a:rPr lang="en-US" i="1">
                                  <a:effectLst/>
                                  <a:latin typeface="Cambria Math" panose="02040503050406030204" pitchFamily="18" charset="0"/>
                                  <a:ea typeface="Malgun Gothic" panose="020B0503020000020004" pitchFamily="34" charset="-127"/>
                                </a:rPr>
                              </m:ctrlPr>
                            </m:sSub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m:t>
                              </m:r>
                            </m:e>
                            <m:sub>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𝑅𝐸𝐹</m:t>
                              </m:r>
                            </m:sub>
                          </m:sSub>
                        </m:den>
                      </m:f>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 </m:t>
                      </m:r>
                      <m:f>
                        <m:fPr>
                          <m:ctrlPr>
                            <a:rPr lang="en-US" i="1">
                              <a:effectLst/>
                              <a:latin typeface="Cambria Math" panose="02040503050406030204" pitchFamily="18" charset="0"/>
                              <a:ea typeface="Malgun Gothic" panose="020B0503020000020004" pitchFamily="34" charset="-127"/>
                            </a:rPr>
                          </m:ctrlPr>
                        </m:fPr>
                        <m:num>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10.2</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𝑘</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×0.8</m:t>
                          </m:r>
                        </m:num>
                        <m:den>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3.31−0.8</m:t>
                          </m:r>
                        </m:den>
                      </m:f>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=3.251 </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𝛺</m:t>
                      </m:r>
                    </m:oMath>
                  </m:oMathPara>
                </a14:m>
                <a:endParaRPr lang="en-US" dirty="0"/>
              </a:p>
            </p:txBody>
          </p:sp>
        </mc:Choice>
        <mc:Fallback xmlns="">
          <p:sp>
            <p:nvSpPr>
              <p:cNvPr id="14" name="TextBox 13">
                <a:extLst>
                  <a:ext uri="{FF2B5EF4-FFF2-40B4-BE49-F238E27FC236}">
                    <a16:creationId xmlns:a16="http://schemas.microsoft.com/office/drawing/2014/main" id="{09DCC87D-2423-468E-8615-574665A76D86}"/>
                  </a:ext>
                </a:extLst>
              </p:cNvPr>
              <p:cNvSpPr txBox="1">
                <a:spLocks noRot="1" noChangeAspect="1" noMove="1" noResize="1" noEditPoints="1" noAdjustHandles="1" noChangeArrowheads="1" noChangeShapeType="1" noTextEdit="1"/>
              </p:cNvSpPr>
              <p:nvPr/>
            </p:nvSpPr>
            <p:spPr>
              <a:xfrm>
                <a:off x="762000" y="4786616"/>
                <a:ext cx="7924800" cy="1209177"/>
              </a:xfrm>
              <a:prstGeom prst="rect">
                <a:avLst/>
              </a:prstGeom>
              <a:blipFill>
                <a:blip r:embed="rId4"/>
                <a:stretch>
                  <a:fillRect l="-538"/>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42295210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1C398A8-0DDE-4B6A-AA89-F3A0252304F7}"/>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4.2.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3V3</a:t>
            </a:r>
            <a:endParaRPr lang="en-US" sz="3600" b="1" dirty="0">
              <a:solidFill>
                <a:srgbClr val="3376C7"/>
              </a:solidFill>
              <a:latin typeface="Arial" pitchFamily="34" charset="0"/>
              <a:cs typeface="Arial" pitchFamily="34" charset="0"/>
            </a:endParaRPr>
          </a:p>
        </p:txBody>
      </p:sp>
      <p:sp>
        <p:nvSpPr>
          <p:cNvPr id="19459" name="Rectangle 71">
            <a:extLst>
              <a:ext uri="{FF2B5EF4-FFF2-40B4-BE49-F238E27FC236}">
                <a16:creationId xmlns:a16="http://schemas.microsoft.com/office/drawing/2014/main" id="{E7A5E353-6865-46D7-8946-EC85FC2D74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00BFE9-A673-45FE-A5D0-8602F27D0516}" type="slidenum">
              <a:rPr lang="en-US" altLang="en-US" sz="1200" smtClean="0">
                <a:solidFill>
                  <a:srgbClr val="898989"/>
                </a:solidFill>
                <a:latin typeface="Arial" panose="020B0604020202020204" pitchFamily="34" charset="0"/>
              </a:rPr>
              <a:pPr>
                <a:spcBef>
                  <a:spcPct val="0"/>
                </a:spcBef>
                <a:buFontTx/>
                <a:buNone/>
              </a:pPr>
              <a:t>16</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5C4914F1-45FF-4184-9CC6-B27FDC298127}"/>
              </a:ext>
            </a:extLst>
          </p:cNvPr>
          <p:cNvPicPr/>
          <p:nvPr/>
        </p:nvPicPr>
        <p:blipFill>
          <a:blip r:embed="rId2"/>
          <a:stretch>
            <a:fillRect/>
          </a:stretch>
        </p:blipFill>
        <p:spPr>
          <a:xfrm>
            <a:off x="857574" y="1219200"/>
            <a:ext cx="7428852" cy="5121275"/>
          </a:xfrm>
          <a:prstGeom prst="rect">
            <a:avLst/>
          </a:prstGeom>
        </p:spPr>
      </p:pic>
    </p:spTree>
    <p:extLst>
      <p:ext uri="{BB962C8B-B14F-4D97-AF65-F5344CB8AC3E}">
        <p14:creationId xmlns:p14="http://schemas.microsoft.com/office/powerpoint/2010/main" val="95729980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079AAD84-101B-4813-B431-B112671970A3}"/>
              </a:ext>
            </a:extLst>
          </p:cNvPr>
          <p:cNvSpPr>
            <a:spLocks noGrp="1" noChangeArrowheads="1"/>
          </p:cNvSpPr>
          <p:nvPr>
            <p:ph type="title"/>
          </p:nvPr>
        </p:nvSpPr>
        <p:spPr>
          <a:xfrm>
            <a:off x="838200" y="312737"/>
            <a:ext cx="8478837" cy="674688"/>
          </a:xfrm>
        </p:spPr>
        <p:txBody>
          <a:bodyPr rtlCol="0">
            <a:noAutofit/>
          </a:bodyPr>
          <a:lstStyle/>
          <a:p>
            <a:pPr algn="l" eaLnBrk="1" fontAlgn="auto" hangingPunct="1">
              <a:spcAft>
                <a:spcPts val="0"/>
              </a:spcAft>
              <a:defRPr/>
            </a:pPr>
            <a:r>
              <a:rPr lang="en-US" sz="3600" b="1" dirty="0">
                <a:solidFill>
                  <a:srgbClr val="3376C7"/>
                </a:solidFill>
                <a:latin typeface="Arial" pitchFamily="34" charset="0"/>
                <a:cs typeface="Arial" pitchFamily="34" charset="0"/>
              </a:rPr>
              <a:t>4.4 </a:t>
            </a:r>
            <a:r>
              <a:rPr lang="en-US" sz="3600" b="1" dirty="0" err="1">
                <a:solidFill>
                  <a:srgbClr val="3376C7"/>
                </a:solidFill>
                <a:latin typeface="Arial" pitchFamily="34" charset="0"/>
                <a:cs typeface="Arial" pitchFamily="34" charset="0"/>
              </a:rPr>
              <a:t>Thiết</a:t>
            </a:r>
            <a:r>
              <a:rPr lang="en-US" sz="3600" b="1" dirty="0">
                <a:solidFill>
                  <a:srgbClr val="3376C7"/>
                </a:solidFill>
                <a:latin typeface="Arial" pitchFamily="34" charset="0"/>
                <a:cs typeface="Arial" pitchFamily="34" charset="0"/>
              </a:rPr>
              <a:t> </a:t>
            </a:r>
            <a:r>
              <a:rPr lang="en-US" sz="3600" b="1" dirty="0" err="1">
                <a:solidFill>
                  <a:srgbClr val="3376C7"/>
                </a:solidFill>
                <a:latin typeface="Arial" pitchFamily="34" charset="0"/>
                <a:cs typeface="Arial" pitchFamily="34" charset="0"/>
              </a:rPr>
              <a:t>kế</a:t>
            </a:r>
            <a:r>
              <a:rPr lang="en-US" sz="3600" b="1" dirty="0">
                <a:solidFill>
                  <a:srgbClr val="3376C7"/>
                </a:solidFill>
                <a:latin typeface="Arial" pitchFamily="34" charset="0"/>
                <a:cs typeface="Arial" pitchFamily="34" charset="0"/>
              </a:rPr>
              <a:t> </a:t>
            </a:r>
            <a:r>
              <a:rPr lang="en-US" sz="3600" b="1" dirty="0" err="1">
                <a:solidFill>
                  <a:srgbClr val="3376C7"/>
                </a:solidFill>
                <a:latin typeface="Arial" pitchFamily="34" charset="0"/>
                <a:cs typeface="Arial" pitchFamily="34" charset="0"/>
              </a:rPr>
              <a:t>nguồn</a:t>
            </a:r>
            <a:r>
              <a:rPr lang="en-US" sz="3600" b="1" dirty="0">
                <a:solidFill>
                  <a:srgbClr val="3376C7"/>
                </a:solidFill>
                <a:latin typeface="Arial" pitchFamily="34" charset="0"/>
                <a:cs typeface="Arial" pitchFamily="34" charset="0"/>
              </a:rPr>
              <a:t> </a:t>
            </a:r>
            <a:r>
              <a:rPr lang="en-US" sz="3600" b="1" dirty="0" err="1">
                <a:solidFill>
                  <a:srgbClr val="3376C7"/>
                </a:solidFill>
                <a:latin typeface="Arial" pitchFamily="34" charset="0"/>
                <a:cs typeface="Arial" pitchFamily="34" charset="0"/>
              </a:rPr>
              <a:t>âm</a:t>
            </a:r>
            <a:r>
              <a:rPr lang="en-US" sz="3600" b="1" dirty="0">
                <a:solidFill>
                  <a:srgbClr val="3376C7"/>
                </a:solidFill>
                <a:latin typeface="Arial" pitchFamily="34" charset="0"/>
                <a:cs typeface="Arial" pitchFamily="34" charset="0"/>
              </a:rPr>
              <a:t> -5V </a:t>
            </a:r>
            <a:r>
              <a:rPr lang="en-US" sz="3600" b="1" dirty="0" err="1">
                <a:solidFill>
                  <a:srgbClr val="3376C7"/>
                </a:solidFill>
                <a:latin typeface="Arial" pitchFamily="34" charset="0"/>
                <a:cs typeface="Arial" pitchFamily="34" charset="0"/>
              </a:rPr>
              <a:t>và</a:t>
            </a:r>
            <a:r>
              <a:rPr lang="en-US" sz="3600" b="1" dirty="0">
                <a:solidFill>
                  <a:srgbClr val="3376C7"/>
                </a:solidFill>
                <a:latin typeface="Arial" pitchFamily="34" charset="0"/>
                <a:cs typeface="Arial" pitchFamily="34" charset="0"/>
              </a:rPr>
              <a:t> -12V</a:t>
            </a:r>
            <a:endParaRPr lang="en-US" sz="2800" b="1" dirty="0">
              <a:solidFill>
                <a:srgbClr val="3376C7"/>
              </a:solidFill>
              <a:latin typeface="Arial" pitchFamily="34" charset="0"/>
              <a:cs typeface="Arial" pitchFamily="34" charset="0"/>
            </a:endParaRPr>
          </a:p>
        </p:txBody>
      </p:sp>
      <p:sp>
        <p:nvSpPr>
          <p:cNvPr id="20483" name="Rectangle 71">
            <a:extLst>
              <a:ext uri="{FF2B5EF4-FFF2-40B4-BE49-F238E27FC236}">
                <a16:creationId xmlns:a16="http://schemas.microsoft.com/office/drawing/2014/main" id="{E9904BB7-354F-45EC-AFEE-0E1227E8CA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297F4D-EECC-452A-A34D-A59475E298CA}" type="slidenum">
              <a:rPr lang="en-US" altLang="en-US" sz="1200" smtClean="0">
                <a:solidFill>
                  <a:srgbClr val="898989"/>
                </a:solidFill>
                <a:latin typeface="Arial" panose="020B0604020202020204" pitchFamily="34" charset="0"/>
              </a:rPr>
              <a:pPr>
                <a:spcBef>
                  <a:spcPct val="0"/>
                </a:spcBef>
                <a:buFontTx/>
                <a:buNone/>
              </a:pPr>
              <a:t>17</a:t>
            </a:fld>
            <a:endParaRPr lang="en-US" altLang="en-US" sz="1200">
              <a:solidFill>
                <a:srgbClr val="898989"/>
              </a:solidFill>
              <a:latin typeface="Arial" panose="020B0604020202020204" pitchFamily="34" charset="0"/>
            </a:endParaRPr>
          </a:p>
        </p:txBody>
      </p:sp>
      <p:pic>
        <p:nvPicPr>
          <p:cNvPr id="20484" name="Picture 5">
            <a:extLst>
              <a:ext uri="{FF2B5EF4-FFF2-40B4-BE49-F238E27FC236}">
                <a16:creationId xmlns:a16="http://schemas.microsoft.com/office/drawing/2014/main" id="{189C60C7-0A22-44CD-A5A1-529976481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1219200"/>
            <a:ext cx="5072063"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01BD740-4DAF-4329-92F3-10F5E1C0760D}"/>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4.4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PD </a:t>
            </a:r>
            <a:r>
              <a:rPr lang="en-US" b="1" dirty="0" err="1">
                <a:solidFill>
                  <a:srgbClr val="3376C7"/>
                </a:solidFill>
                <a:latin typeface="Arial" pitchFamily="34" charset="0"/>
                <a:cs typeface="Arial" pitchFamily="34" charset="0"/>
              </a:rPr>
              <a:t>từ</a:t>
            </a:r>
            <a:r>
              <a:rPr lang="en-US" b="1" dirty="0">
                <a:solidFill>
                  <a:srgbClr val="3376C7"/>
                </a:solidFill>
                <a:latin typeface="Arial" pitchFamily="34" charset="0"/>
                <a:cs typeface="Arial" pitchFamily="34" charset="0"/>
              </a:rPr>
              <a:t> USB-C</a:t>
            </a:r>
            <a:endParaRPr lang="en-US" sz="3600" b="1" dirty="0">
              <a:solidFill>
                <a:srgbClr val="3376C7"/>
              </a:solidFill>
              <a:latin typeface="Arial" pitchFamily="34" charset="0"/>
              <a:cs typeface="Arial" pitchFamily="34" charset="0"/>
            </a:endParaRPr>
          </a:p>
        </p:txBody>
      </p:sp>
      <p:sp>
        <p:nvSpPr>
          <p:cNvPr id="21507" name="Rectangle 71">
            <a:extLst>
              <a:ext uri="{FF2B5EF4-FFF2-40B4-BE49-F238E27FC236}">
                <a16:creationId xmlns:a16="http://schemas.microsoft.com/office/drawing/2014/main" id="{0BD8E05D-DD55-49BE-895D-F384362D7D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4B631E-A56F-420A-AA18-29075C991B9A}" type="slidenum">
              <a:rPr lang="en-US" altLang="en-US" sz="1200" smtClean="0">
                <a:solidFill>
                  <a:srgbClr val="898989"/>
                </a:solidFill>
                <a:latin typeface="Arial" panose="020B0604020202020204" pitchFamily="34" charset="0"/>
              </a:rPr>
              <a:pPr>
                <a:spcBef>
                  <a:spcPct val="0"/>
                </a:spcBef>
                <a:buFontTx/>
                <a:buNone/>
              </a:pPr>
              <a:t>18</a:t>
            </a:fld>
            <a:endParaRPr lang="en-US" altLang="en-US" sz="1200">
              <a:solidFill>
                <a:srgbClr val="898989"/>
              </a:solidFill>
              <a:latin typeface="Arial" panose="020B0604020202020204" pitchFamily="34" charset="0"/>
            </a:endParaRPr>
          </a:p>
        </p:txBody>
      </p:sp>
      <p:pic>
        <p:nvPicPr>
          <p:cNvPr id="21508" name="Picture 2">
            <a:extLst>
              <a:ext uri="{FF2B5EF4-FFF2-40B4-BE49-F238E27FC236}">
                <a16:creationId xmlns:a16="http://schemas.microsoft.com/office/drawing/2014/main" id="{FE3D2E98-DA0C-445D-A831-0015A752A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D5C923F-769D-431F-A03D-936878C56019}"/>
                  </a:ext>
                </a:extLst>
              </p:cNvPr>
              <p:cNvGraphicFramePr>
                <a:graphicFrameLocks noGrp="1"/>
              </p:cNvGraphicFramePr>
              <p:nvPr>
                <p:extLst>
                  <p:ext uri="{D42A27DB-BD31-4B8C-83A1-F6EECF244321}">
                    <p14:modId xmlns:p14="http://schemas.microsoft.com/office/powerpoint/2010/main" val="1732291141"/>
                  </p:ext>
                </p:extLst>
              </p:nvPr>
            </p:nvGraphicFramePr>
            <p:xfrm>
              <a:off x="2663507" y="4519869"/>
              <a:ext cx="3816985" cy="1009461"/>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4113591548"/>
                        </a:ext>
                      </a:extLst>
                    </a:gridCol>
                    <a:gridCol w="1908810">
                      <a:extLst>
                        <a:ext uri="{9D8B030D-6E8A-4147-A177-3AD203B41FA5}">
                          <a16:colId xmlns:a16="http://schemas.microsoft.com/office/drawing/2014/main" val="3893915925"/>
                        </a:ext>
                      </a:extLst>
                    </a:gridCol>
                  </a:tblGrid>
                  <a:tr h="0">
                    <a:tc>
                      <a:txBody>
                        <a:bodyPr/>
                        <a:lstStyle/>
                        <a:p>
                          <a:pPr marL="0" marR="0" algn="ctr">
                            <a:lnSpc>
                              <a:spcPct val="150000"/>
                            </a:lnSpc>
                            <a:spcBef>
                              <a:spcPts val="0"/>
                            </a:spcBef>
                            <a:spcAft>
                              <a:spcPts val="0"/>
                            </a:spcAft>
                          </a:pPr>
                          <a:r>
                            <a:rPr lang="en-US" sz="1200">
                              <a:effectLst/>
                            </a:rPr>
                            <a:t>SEL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rPr>
                            <a:t>IP2721 Voltage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4549553"/>
                      </a:ext>
                    </a:extLst>
                  </a:tr>
                  <a:tr h="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𝑉</m:t>
                                    </m:r>
                                  </m:e>
                                  <m:sub>
                                    <m:r>
                                      <a:rPr lang="en-US" sz="1200">
                                        <a:effectLst/>
                                        <a:latin typeface="Cambria Math" panose="02040503050406030204" pitchFamily="18" charset="0"/>
                                      </a:rPr>
                                      <m:t>𝑆𝐸𝐿𝐻</m:t>
                                    </m:r>
                                  </m:sub>
                                </m:sSub>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rPr>
                            <a:t>20V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2481541"/>
                      </a:ext>
                    </a:extLst>
                  </a:tr>
                  <a:tr h="0">
                    <a:tc>
                      <a:txBody>
                        <a:bodyPr/>
                        <a:lstStyle/>
                        <a:p>
                          <a:pPr marL="0" marR="0" algn="ctr">
                            <a:lnSpc>
                              <a:spcPct val="150000"/>
                            </a:lnSpc>
                            <a:spcBef>
                              <a:spcPts val="0"/>
                            </a:spcBef>
                            <a:spcAft>
                              <a:spcPts val="0"/>
                            </a:spcAft>
                          </a:pPr>
                          <a:r>
                            <a:rPr lang="en-US" sz="1200">
                              <a:effectLst/>
                            </a:rPr>
                            <a:t>Floating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rPr>
                            <a:t>15V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3954120"/>
                      </a:ext>
                    </a:extLst>
                  </a:tr>
                  <a:tr h="0">
                    <a:tc>
                      <a:txBody>
                        <a:bodyPr/>
                        <a:lstStyle/>
                        <a:p>
                          <a:pPr marL="0" marR="0" algn="ctr">
                            <a:lnSpc>
                              <a:spcPct val="150000"/>
                            </a:lnSpc>
                            <a:spcBef>
                              <a:spcPts val="0"/>
                            </a:spcBef>
                            <a:spcAft>
                              <a:spcPts val="0"/>
                            </a:spcAft>
                          </a:pPr>
                          <a:r>
                            <a:rPr lang="en-US" sz="1200">
                              <a:effectLst/>
                            </a:rPr>
                            <a:t>GND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rPr>
                            <a:t>5V</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4965060"/>
                      </a:ext>
                    </a:extLst>
                  </a:tr>
                </a:tbl>
              </a:graphicData>
            </a:graphic>
          </p:graphicFrame>
        </mc:Choice>
        <mc:Fallback xmlns="">
          <p:graphicFrame>
            <p:nvGraphicFramePr>
              <p:cNvPr id="2" name="Table 1">
                <a:extLst>
                  <a:ext uri="{FF2B5EF4-FFF2-40B4-BE49-F238E27FC236}">
                    <a16:creationId xmlns:a16="http://schemas.microsoft.com/office/drawing/2014/main" id="{5D5C923F-769D-431F-A03D-936878C56019}"/>
                  </a:ext>
                </a:extLst>
              </p:cNvPr>
              <p:cNvGraphicFramePr>
                <a:graphicFrameLocks noGrp="1"/>
              </p:cNvGraphicFramePr>
              <p:nvPr>
                <p:extLst>
                  <p:ext uri="{D42A27DB-BD31-4B8C-83A1-F6EECF244321}">
                    <p14:modId xmlns:p14="http://schemas.microsoft.com/office/powerpoint/2010/main" val="1732291141"/>
                  </p:ext>
                </p:extLst>
              </p:nvPr>
            </p:nvGraphicFramePr>
            <p:xfrm>
              <a:off x="2663507" y="4519869"/>
              <a:ext cx="3816985" cy="1009461"/>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4113591548"/>
                        </a:ext>
                      </a:extLst>
                    </a:gridCol>
                    <a:gridCol w="1908810">
                      <a:extLst>
                        <a:ext uri="{9D8B030D-6E8A-4147-A177-3AD203B41FA5}">
                          <a16:colId xmlns:a16="http://schemas.microsoft.com/office/drawing/2014/main" val="3893915925"/>
                        </a:ext>
                      </a:extLst>
                    </a:gridCol>
                  </a:tblGrid>
                  <a:tr h="245047">
                    <a:tc>
                      <a:txBody>
                        <a:bodyPr/>
                        <a:lstStyle/>
                        <a:p>
                          <a:pPr marL="0" marR="0" algn="ctr">
                            <a:lnSpc>
                              <a:spcPct val="150000"/>
                            </a:lnSpc>
                            <a:spcBef>
                              <a:spcPts val="0"/>
                            </a:spcBef>
                            <a:spcAft>
                              <a:spcPts val="0"/>
                            </a:spcAft>
                          </a:pPr>
                          <a:r>
                            <a:rPr lang="en-US" sz="1200">
                              <a:effectLst/>
                            </a:rPr>
                            <a:t>SEL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rPr>
                            <a:t>IP2721 Voltage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4549553"/>
                      </a:ext>
                    </a:extLst>
                  </a:tr>
                  <a:tr h="274320">
                    <a:tc>
                      <a:txBody>
                        <a:bodyPr/>
                        <a:lstStyle/>
                        <a:p>
                          <a:endParaRPr lang="en-US"/>
                        </a:p>
                      </a:txBody>
                      <a:tcPr marL="68580" marR="68580" marT="0" marB="0">
                        <a:blipFill>
                          <a:blip r:embed="rId3"/>
                          <a:stretch>
                            <a:fillRect l="-318" t="-93333" r="-101274" b="-213333"/>
                          </a:stretch>
                        </a:blipFill>
                      </a:tcPr>
                    </a:tc>
                    <a:tc>
                      <a:txBody>
                        <a:bodyPr/>
                        <a:lstStyle/>
                        <a:p>
                          <a:pPr marL="0" marR="0" algn="ctr">
                            <a:lnSpc>
                              <a:spcPct val="150000"/>
                            </a:lnSpc>
                            <a:spcBef>
                              <a:spcPts val="0"/>
                            </a:spcBef>
                            <a:spcAft>
                              <a:spcPts val="0"/>
                            </a:spcAft>
                          </a:pPr>
                          <a:r>
                            <a:rPr lang="en-US" sz="1200">
                              <a:effectLst/>
                            </a:rPr>
                            <a:t>20V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2481541"/>
                      </a:ext>
                    </a:extLst>
                  </a:tr>
                  <a:tr h="245047">
                    <a:tc>
                      <a:txBody>
                        <a:bodyPr/>
                        <a:lstStyle/>
                        <a:p>
                          <a:pPr marL="0" marR="0" algn="ctr">
                            <a:lnSpc>
                              <a:spcPct val="150000"/>
                            </a:lnSpc>
                            <a:spcBef>
                              <a:spcPts val="0"/>
                            </a:spcBef>
                            <a:spcAft>
                              <a:spcPts val="0"/>
                            </a:spcAft>
                          </a:pPr>
                          <a:r>
                            <a:rPr lang="en-US" sz="1200">
                              <a:effectLst/>
                            </a:rPr>
                            <a:t>Floating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rPr>
                            <a:t>15V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3954120"/>
                      </a:ext>
                    </a:extLst>
                  </a:tr>
                  <a:tr h="245047">
                    <a:tc>
                      <a:txBody>
                        <a:bodyPr/>
                        <a:lstStyle/>
                        <a:p>
                          <a:pPr marL="0" marR="0" algn="ctr">
                            <a:lnSpc>
                              <a:spcPct val="150000"/>
                            </a:lnSpc>
                            <a:spcBef>
                              <a:spcPts val="0"/>
                            </a:spcBef>
                            <a:spcAft>
                              <a:spcPts val="0"/>
                            </a:spcAft>
                          </a:pPr>
                          <a:r>
                            <a:rPr lang="en-US" sz="1200">
                              <a:effectLst/>
                            </a:rPr>
                            <a:t>GND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rPr>
                            <a:t>5V</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4965060"/>
                      </a:ext>
                    </a:extLst>
                  </a:tr>
                </a:tbl>
              </a:graphicData>
            </a:graphic>
          </p:graphicFrame>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fade">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631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4.5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giám</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sát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19</a:t>
            </a:fld>
            <a:endParaRPr lang="en-US" altLang="en-US" sz="1200">
              <a:solidFill>
                <a:srgbClr val="898989"/>
              </a:solidFill>
              <a:latin typeface="Arial" panose="020B0604020202020204" pitchFamily="34" charset="0"/>
            </a:endParaRPr>
          </a:p>
        </p:txBody>
      </p:sp>
      <p:pic>
        <p:nvPicPr>
          <p:cNvPr id="22532" name="Picture 3">
            <a:extLst>
              <a:ext uri="{FF2B5EF4-FFF2-40B4-BE49-F238E27FC236}">
                <a16:creationId xmlns:a16="http://schemas.microsoft.com/office/drawing/2014/main" id="{CA6A7287-0C68-4CCA-8091-88189F875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06500"/>
            <a:ext cx="44196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a:extLst>
              <a:ext uri="{FF2B5EF4-FFF2-40B4-BE49-F238E27FC236}">
                <a16:creationId xmlns:a16="http://schemas.microsoft.com/office/drawing/2014/main" id="{DBC28E11-26B9-455B-81D8-5A15734A9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33588"/>
            <a:ext cx="39624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BB344F6-08C3-4B1B-A344-B6F7149AD0FF}"/>
              </a:ext>
            </a:extLst>
          </p:cNvPr>
          <p:cNvSpPr>
            <a:spLocks noGrp="1"/>
          </p:cNvSpPr>
          <p:nvPr>
            <p:ph type="title"/>
          </p:nvPr>
        </p:nvSpPr>
        <p:spPr/>
        <p:txBody>
          <a:bodyPr/>
          <a:lstStyle/>
          <a:p>
            <a:r>
              <a:rPr lang="en-US" altLang="en-US" b="1">
                <a:solidFill>
                  <a:srgbClr val="3376C7"/>
                </a:solidFill>
                <a:latin typeface="Arial" panose="020B0604020202020204" pitchFamily="34" charset="0"/>
                <a:cs typeface="Arial" panose="020B0604020202020204" pitchFamily="34" charset="0"/>
              </a:rPr>
              <a:t>Nội dung</a:t>
            </a:r>
            <a:endParaRPr lang="en-US" altLang="en-US"/>
          </a:p>
        </p:txBody>
      </p:sp>
      <p:sp>
        <p:nvSpPr>
          <p:cNvPr id="3" name="Content Placeholder 2">
            <a:extLst>
              <a:ext uri="{FF2B5EF4-FFF2-40B4-BE49-F238E27FC236}">
                <a16:creationId xmlns:a16="http://schemas.microsoft.com/office/drawing/2014/main" id="{CE2EBBBA-D050-47DE-AB16-880A859435B4}"/>
              </a:ext>
            </a:extLst>
          </p:cNvPr>
          <p:cNvSpPr>
            <a:spLocks noGrp="1"/>
          </p:cNvSpPr>
          <p:nvPr>
            <p:ph idx="1"/>
          </p:nvPr>
        </p:nvSpPr>
        <p:spPr/>
        <p:txBody>
          <a:bodyPr/>
          <a:lstStyle/>
          <a:p>
            <a:pPr marL="514350" indent="-514350">
              <a:buFont typeface="+mj-lt"/>
              <a:buAutoNum type="arabicPeriod"/>
              <a:defRPr/>
            </a:pPr>
            <a:r>
              <a:rPr lang="en-US" dirty="0" err="1"/>
              <a:t>Giới</a:t>
            </a:r>
            <a:r>
              <a:rPr lang="en-US" dirty="0"/>
              <a:t> </a:t>
            </a:r>
            <a:r>
              <a:rPr lang="en-US" dirty="0" err="1"/>
              <a:t>thiệu</a:t>
            </a:r>
            <a:r>
              <a:rPr lang="en-US" dirty="0"/>
              <a:t> </a:t>
            </a:r>
            <a:r>
              <a:rPr lang="en-US" dirty="0" err="1"/>
              <a:t>tổng</a:t>
            </a:r>
            <a:r>
              <a:rPr lang="en-US" dirty="0"/>
              <a:t> </a:t>
            </a:r>
            <a:r>
              <a:rPr lang="en-US" dirty="0" err="1"/>
              <a:t>quan</a:t>
            </a:r>
            <a:endParaRPr lang="en-US" dirty="0"/>
          </a:p>
          <a:p>
            <a:pPr marL="514350" indent="-514350">
              <a:buFont typeface="+mj-lt"/>
              <a:buAutoNum type="arabicPeriod"/>
              <a:defRPr/>
            </a:pPr>
            <a:r>
              <a:rPr lang="en-US" dirty="0" err="1"/>
              <a:t>Nhiệm</a:t>
            </a:r>
            <a:r>
              <a:rPr lang="en-US" dirty="0"/>
              <a:t> </a:t>
            </a:r>
            <a:r>
              <a:rPr lang="en-US" dirty="0" err="1"/>
              <a:t>vụ</a:t>
            </a:r>
            <a:r>
              <a:rPr lang="en-US" dirty="0"/>
              <a:t> </a:t>
            </a:r>
            <a:r>
              <a:rPr lang="en-US" dirty="0" err="1"/>
              <a:t>đề</a:t>
            </a:r>
            <a:r>
              <a:rPr lang="en-US" dirty="0"/>
              <a:t> </a:t>
            </a:r>
            <a:r>
              <a:rPr lang="en-US" dirty="0" err="1"/>
              <a:t>tài</a:t>
            </a:r>
            <a:endParaRPr lang="en-US" dirty="0"/>
          </a:p>
          <a:p>
            <a:pPr marL="514350" indent="-514350">
              <a:buFont typeface="+mj-lt"/>
              <a:buAutoNum type="arabicPeriod"/>
              <a:defRPr/>
            </a:pPr>
            <a:r>
              <a:rPr lang="en-US" dirty="0" err="1"/>
              <a:t>Đặc</a:t>
            </a:r>
            <a:r>
              <a:rPr lang="en-US" dirty="0"/>
              <a:t> </a:t>
            </a:r>
            <a:r>
              <a:rPr lang="en-US" dirty="0" err="1"/>
              <a:t>tả</a:t>
            </a:r>
            <a:r>
              <a:rPr lang="en-US" dirty="0"/>
              <a:t> </a:t>
            </a:r>
            <a:r>
              <a:rPr lang="en-US" dirty="0" err="1"/>
              <a:t>hệ</a:t>
            </a:r>
            <a:r>
              <a:rPr lang="en-US" dirty="0"/>
              <a:t> </a:t>
            </a:r>
            <a:r>
              <a:rPr lang="en-US" dirty="0" err="1"/>
              <a:t>thống</a:t>
            </a:r>
            <a:endParaRPr lang="en-US" dirty="0"/>
          </a:p>
          <a:p>
            <a:pPr marL="514350" indent="-514350">
              <a:buFont typeface="+mj-lt"/>
              <a:buAutoNum type="arabicPeriod"/>
              <a:defRPr/>
            </a:pPr>
            <a:r>
              <a:rPr lang="en-US" dirty="0" err="1"/>
              <a:t>Thiết</a:t>
            </a:r>
            <a:r>
              <a:rPr lang="en-US" dirty="0"/>
              <a:t> </a:t>
            </a:r>
            <a:r>
              <a:rPr lang="en-US" dirty="0" err="1"/>
              <a:t>kế</a:t>
            </a:r>
            <a:r>
              <a:rPr lang="en-US" dirty="0"/>
              <a:t> </a:t>
            </a:r>
            <a:r>
              <a:rPr lang="en-US" dirty="0" err="1"/>
              <a:t>phần</a:t>
            </a:r>
            <a:r>
              <a:rPr lang="en-US" dirty="0"/>
              <a:t> </a:t>
            </a:r>
            <a:r>
              <a:rPr lang="en-US" dirty="0" err="1"/>
              <a:t>cứng</a:t>
            </a:r>
            <a:endParaRPr lang="en-US" dirty="0"/>
          </a:p>
          <a:p>
            <a:pPr marL="514350" indent="-514350">
              <a:buFont typeface="+mj-lt"/>
              <a:buAutoNum type="arabicPeriod"/>
              <a:defRPr/>
            </a:pPr>
            <a:r>
              <a:rPr lang="en-US" dirty="0" err="1"/>
              <a:t>Phát</a:t>
            </a:r>
            <a:r>
              <a:rPr lang="en-US" dirty="0"/>
              <a:t> </a:t>
            </a:r>
            <a:r>
              <a:rPr lang="en-US" dirty="0" err="1"/>
              <a:t>triển</a:t>
            </a:r>
            <a:r>
              <a:rPr lang="en-US" dirty="0"/>
              <a:t> </a:t>
            </a:r>
            <a:r>
              <a:rPr lang="en-US" dirty="0" err="1"/>
              <a:t>phần</a:t>
            </a:r>
            <a:r>
              <a:rPr lang="en-US" dirty="0"/>
              <a:t> </a:t>
            </a:r>
            <a:r>
              <a:rPr lang="en-US" dirty="0" err="1"/>
              <a:t>mềm</a:t>
            </a:r>
            <a:endParaRPr lang="en-US" dirty="0"/>
          </a:p>
          <a:p>
            <a:pPr marL="514350" indent="-514350">
              <a:buFont typeface="+mj-lt"/>
              <a:buAutoNum type="arabicPeriod"/>
              <a:defRPr/>
            </a:pPr>
            <a:r>
              <a:rPr lang="en-US" dirty="0" err="1"/>
              <a:t>Kết</a:t>
            </a:r>
            <a:r>
              <a:rPr lang="en-US" dirty="0"/>
              <a:t> </a:t>
            </a:r>
            <a:r>
              <a:rPr lang="en-US" dirty="0" err="1"/>
              <a:t>quả</a:t>
            </a:r>
            <a:r>
              <a:rPr lang="en-US" dirty="0"/>
              <a:t> </a:t>
            </a:r>
            <a:r>
              <a:rPr lang="en-US" dirty="0" err="1"/>
              <a:t>hiện</a:t>
            </a:r>
            <a:r>
              <a:rPr lang="en-US" dirty="0"/>
              <a:t> </a:t>
            </a:r>
            <a:r>
              <a:rPr lang="en-US" dirty="0" err="1"/>
              <a:t>thực</a:t>
            </a:r>
            <a:endParaRPr lang="en-US" dirty="0"/>
          </a:p>
          <a:p>
            <a:pPr marL="514350" indent="-514350">
              <a:buFont typeface="+mj-lt"/>
              <a:buAutoNum type="arabicPeriod"/>
              <a:defRPr/>
            </a:pPr>
            <a:r>
              <a:rPr lang="en-US" dirty="0" err="1"/>
              <a:t>Kết</a:t>
            </a:r>
            <a:r>
              <a:rPr lang="en-US" dirty="0"/>
              <a:t> </a:t>
            </a:r>
            <a:r>
              <a:rPr lang="en-US" dirty="0" err="1"/>
              <a:t>luận</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a:p>
            <a:pPr marL="514350" indent="-514350">
              <a:buFont typeface="+mj-lt"/>
              <a:buAutoNum type="arabicPeriod"/>
              <a:defRPr/>
            </a:pPr>
            <a:endParaRPr lang="en-US" dirty="0"/>
          </a:p>
          <a:p>
            <a:pPr>
              <a:buFont typeface="Arial" charset="0"/>
              <a:buChar char="•"/>
              <a:defRPr/>
            </a:pPr>
            <a:endParaRPr lang="en-US" dirty="0"/>
          </a:p>
        </p:txBody>
      </p:sp>
      <p:sp>
        <p:nvSpPr>
          <p:cNvPr id="4" name="Date Placeholder 3">
            <a:extLst>
              <a:ext uri="{FF2B5EF4-FFF2-40B4-BE49-F238E27FC236}">
                <a16:creationId xmlns:a16="http://schemas.microsoft.com/office/drawing/2014/main" id="{176EEC19-AED9-4A33-AD82-C6E1A1E4E67A}"/>
              </a:ext>
            </a:extLst>
          </p:cNvPr>
          <p:cNvSpPr>
            <a:spLocks noGrp="1"/>
          </p:cNvSpPr>
          <p:nvPr>
            <p:ph type="dt" sz="quarter" idx="10"/>
          </p:nvPr>
        </p:nvSpPr>
        <p:spPr/>
        <p:txBody>
          <a:bodyPr/>
          <a:lstStyle/>
          <a:p>
            <a:pPr>
              <a:defRPr/>
            </a:pPr>
            <a:fld id="{5612A461-D8C2-48A5-8235-B882C74C8603}" type="datetime1">
              <a:rPr lang="en-US" smtClean="0"/>
              <a:pPr>
                <a:defRPr/>
              </a:pPr>
              <a:t>1/4/2024</a:t>
            </a:fld>
            <a:endParaRPr lang="en-US"/>
          </a:p>
        </p:txBody>
      </p:sp>
      <p:sp>
        <p:nvSpPr>
          <p:cNvPr id="5" name="Footer Placeholder 4">
            <a:extLst>
              <a:ext uri="{FF2B5EF4-FFF2-40B4-BE49-F238E27FC236}">
                <a16:creationId xmlns:a16="http://schemas.microsoft.com/office/drawing/2014/main" id="{F7A483A7-4DBF-4C99-8503-FE16785DCAFC}"/>
              </a:ext>
            </a:extLst>
          </p:cNvPr>
          <p:cNvSpPr>
            <a:spLocks noGrp="1"/>
          </p:cNvSpPr>
          <p:nvPr>
            <p:ph type="ftr" sz="quarter" idx="11"/>
          </p:nvPr>
        </p:nvSpPr>
        <p:spPr/>
        <p:txBody>
          <a:bodyPr/>
          <a:lstStyle/>
          <a:p>
            <a:pPr>
              <a:defRPr/>
            </a:pPr>
            <a:endParaRPr lang="en-US"/>
          </a:p>
        </p:txBody>
      </p:sp>
      <p:sp>
        <p:nvSpPr>
          <p:cNvPr id="11270" name="Slide Number Placeholder 5">
            <a:extLst>
              <a:ext uri="{FF2B5EF4-FFF2-40B4-BE49-F238E27FC236}">
                <a16:creationId xmlns:a16="http://schemas.microsoft.com/office/drawing/2014/main" id="{22328095-9170-45CE-B004-3451FE8FC9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A7661B-BAEE-424F-BB4B-CA8ACFF82859}" type="slidenum">
              <a:rPr lang="en-US" altLang="en-US" sz="1200" smtClean="0">
                <a:solidFill>
                  <a:srgbClr val="898989"/>
                </a:solidFill>
                <a:latin typeface="Arial" panose="020B0604020202020204" pitchFamily="34" charset="0"/>
              </a:rPr>
              <a:pPr>
                <a:spcBef>
                  <a:spcPct val="0"/>
                </a:spcBef>
                <a:buFontTx/>
                <a:buNone/>
              </a:pPr>
              <a:t>2</a:t>
            </a:fld>
            <a:endParaRPr lang="en-US" altLang="en-US" sz="1200">
              <a:solidFill>
                <a:srgbClr val="898989"/>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631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xử</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lý</a:t>
            </a:r>
            <a:r>
              <a:rPr lang="en-US" b="1" dirty="0">
                <a:solidFill>
                  <a:srgbClr val="3376C7"/>
                </a:solidFill>
                <a:latin typeface="Arial" pitchFamily="34" charset="0"/>
                <a:cs typeface="Arial" pitchFamily="34" charset="0"/>
              </a:rPr>
              <a:t> Analog</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20</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64690D9F-9D6B-44F3-B7AC-613257330903}"/>
              </a:ext>
            </a:extLst>
          </p:cNvPr>
          <p:cNvPicPr>
            <a:picLocks noChangeAspect="1"/>
          </p:cNvPicPr>
          <p:nvPr/>
        </p:nvPicPr>
        <p:blipFill>
          <a:blip r:embed="rId2"/>
          <a:stretch>
            <a:fillRect/>
          </a:stretch>
        </p:blipFill>
        <p:spPr>
          <a:xfrm>
            <a:off x="457200" y="1371600"/>
            <a:ext cx="8362950" cy="4991100"/>
          </a:xfrm>
          <a:prstGeom prst="rect">
            <a:avLst/>
          </a:prstGeom>
        </p:spPr>
      </p:pic>
    </p:spTree>
    <p:extLst>
      <p:ext uri="{BB962C8B-B14F-4D97-AF65-F5344CB8AC3E}">
        <p14:creationId xmlns:p14="http://schemas.microsoft.com/office/powerpoint/2010/main" val="1290039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4-20mA – 1-5V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21</a:t>
            </a:fld>
            <a:endParaRPr lang="en-US" altLang="en-US" sz="1200">
              <a:solidFill>
                <a:srgbClr val="898989"/>
              </a:solidFill>
              <a:latin typeface="Arial" panose="020B0604020202020204" pitchFamily="34" charset="0"/>
            </a:endParaRPr>
          </a:p>
        </p:txBody>
      </p:sp>
      <p:pic>
        <p:nvPicPr>
          <p:cNvPr id="6" name="Picture 5">
            <a:extLst>
              <a:ext uri="{FF2B5EF4-FFF2-40B4-BE49-F238E27FC236}">
                <a16:creationId xmlns:a16="http://schemas.microsoft.com/office/drawing/2014/main" id="{43C648CF-C57D-4C81-AF0F-078D419BFA23}"/>
              </a:ext>
            </a:extLst>
          </p:cNvPr>
          <p:cNvPicPr/>
          <p:nvPr/>
        </p:nvPicPr>
        <p:blipFill>
          <a:blip r:embed="rId2">
            <a:extLst>
              <a:ext uri="{28A0092B-C50C-407E-A947-70E740481C1C}">
                <a14:useLocalDpi xmlns:a14="http://schemas.microsoft.com/office/drawing/2010/main" val="0"/>
              </a:ext>
            </a:extLst>
          </a:blip>
          <a:stretch>
            <a:fillRect/>
          </a:stretch>
        </p:blipFill>
        <p:spPr>
          <a:xfrm>
            <a:off x="2514600" y="1247617"/>
            <a:ext cx="4648200" cy="1977390"/>
          </a:xfrm>
          <a:prstGeom prst="rect">
            <a:avLst/>
          </a:prstGeom>
        </p:spPr>
      </p:pic>
      <p:pic>
        <p:nvPicPr>
          <p:cNvPr id="7" name="Picture 6">
            <a:extLst>
              <a:ext uri="{FF2B5EF4-FFF2-40B4-BE49-F238E27FC236}">
                <a16:creationId xmlns:a16="http://schemas.microsoft.com/office/drawing/2014/main" id="{73B327D0-E66E-4FF7-9DB7-808CB8F018AE}"/>
              </a:ext>
            </a:extLst>
          </p:cNvPr>
          <p:cNvPicPr/>
          <p:nvPr/>
        </p:nvPicPr>
        <p:blipFill>
          <a:blip r:embed="rId3"/>
          <a:stretch>
            <a:fillRect/>
          </a:stretch>
        </p:blipFill>
        <p:spPr>
          <a:xfrm>
            <a:off x="1676400" y="3509011"/>
            <a:ext cx="5732145" cy="2211705"/>
          </a:xfrm>
          <a:prstGeom prst="rect">
            <a:avLst/>
          </a:prstGeom>
        </p:spPr>
      </p:pic>
    </p:spTree>
    <p:extLst>
      <p:ext uri="{BB962C8B-B14F-4D97-AF65-F5344CB8AC3E}">
        <p14:creationId xmlns:p14="http://schemas.microsoft.com/office/powerpoint/2010/main" val="366737921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4-20mA – 1-5V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22</a:t>
            </a:fld>
            <a:endParaRPr lang="en-US" altLang="en-US" sz="1200">
              <a:solidFill>
                <a:srgbClr val="898989"/>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C2E3AF-070B-4CBD-B437-48AD2DD71B22}"/>
                  </a:ext>
                </a:extLst>
              </p:cNvPr>
              <p:cNvSpPr txBox="1"/>
              <p:nvPr/>
            </p:nvSpPr>
            <p:spPr>
              <a:xfrm>
                <a:off x="0" y="4462823"/>
                <a:ext cx="9144000" cy="700448"/>
              </a:xfrm>
              <a:prstGeom prst="rect">
                <a:avLst/>
              </a:prstGeom>
              <a:noFill/>
            </p:spPr>
            <p:txBody>
              <a:bodyPr wrap="square">
                <a:spAutoFit/>
              </a:bodyPr>
              <a:lstStyle/>
              <a:p>
                <a:pPr marL="0" marR="0" algn="ctr">
                  <a:lnSpc>
                    <a:spcPct val="150000"/>
                  </a:lnSpc>
                  <a:spcBef>
                    <a:spcPts val="600"/>
                  </a:spcBef>
                  <a:spcAft>
                    <a:spcPts val="1000"/>
                  </a:spcAft>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100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num>
                          <m:den>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sub>
                            </m:sSub>
                          </m:den>
                        </m:f>
                      </m:e>
                    </m:d>
                    <m:r>
                      <a:rPr lang="en-US" sz="1800" i="1">
                        <a:effectLst/>
                        <a:latin typeface="Cambria Math" panose="02040503050406030204" pitchFamily="18" charset="0"/>
                        <a:ea typeface="Calibri" panose="020F0502020204030204" pitchFamily="34" charset="0"/>
                        <a:cs typeface="Times New Roman" panose="02020603050405020304" pitchFamily="18" charset="0"/>
                      </a:rPr>
                      <m:t>=250 </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den>
                        </m:f>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=401.606425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𝑂h𝑚</m:t>
                    </m:r>
                  </m:oMath>
                </a14:m>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(31)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02C2E3AF-070B-4CBD-B437-48AD2DD71B22}"/>
                  </a:ext>
                </a:extLst>
              </p:cNvPr>
              <p:cNvSpPr txBox="1">
                <a:spLocks noRot="1" noChangeAspect="1" noMove="1" noResize="1" noEditPoints="1" noAdjustHandles="1" noChangeArrowheads="1" noChangeShapeType="1" noTextEdit="1"/>
              </p:cNvSpPr>
              <p:nvPr/>
            </p:nvSpPr>
            <p:spPr>
              <a:xfrm>
                <a:off x="0" y="4462823"/>
                <a:ext cx="9144000" cy="700448"/>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6297161-0259-4592-9E49-F77A19983216}"/>
              </a:ext>
            </a:extLst>
          </p:cNvPr>
          <p:cNvPicPr/>
          <p:nvPr/>
        </p:nvPicPr>
        <p:blipFill>
          <a:blip r:embed="rId3">
            <a:extLst>
              <a:ext uri="{28A0092B-C50C-407E-A947-70E740481C1C}">
                <a14:useLocalDpi xmlns:a14="http://schemas.microsoft.com/office/drawing/2010/main" val="0"/>
              </a:ext>
            </a:extLst>
          </a:blip>
          <a:stretch>
            <a:fillRect/>
          </a:stretch>
        </p:blipFill>
        <p:spPr>
          <a:xfrm>
            <a:off x="1733550" y="1872023"/>
            <a:ext cx="5676900" cy="2590800"/>
          </a:xfrm>
          <a:prstGeom prst="rect">
            <a:avLst/>
          </a:prstGeom>
        </p:spPr>
      </p:pic>
      <p:sp>
        <p:nvSpPr>
          <p:cNvPr id="4" name="Callout: Bent Line with No Border 3">
            <a:extLst>
              <a:ext uri="{FF2B5EF4-FFF2-40B4-BE49-F238E27FC236}">
                <a16:creationId xmlns:a16="http://schemas.microsoft.com/office/drawing/2014/main" id="{AC353A4B-C9EA-4C6F-89F7-F19A54773BFF}"/>
              </a:ext>
            </a:extLst>
          </p:cNvPr>
          <p:cNvSpPr/>
          <p:nvPr/>
        </p:nvSpPr>
        <p:spPr>
          <a:xfrm>
            <a:off x="3505200" y="1872023"/>
            <a:ext cx="1447800" cy="548048"/>
          </a:xfrm>
          <a:prstGeom prst="callout2">
            <a:avLst>
              <a:gd name="adj1" fmla="val 18750"/>
              <a:gd name="adj2" fmla="val -8333"/>
              <a:gd name="adj3" fmla="val 18750"/>
              <a:gd name="adj4" fmla="val -16667"/>
              <a:gd name="adj5" fmla="val 166378"/>
              <a:gd name="adj6" fmla="val -187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 20mA</a:t>
            </a:r>
          </a:p>
        </p:txBody>
      </p:sp>
      <p:sp>
        <p:nvSpPr>
          <p:cNvPr id="8" name="Freeform: Shape 7">
            <a:extLst>
              <a:ext uri="{FF2B5EF4-FFF2-40B4-BE49-F238E27FC236}">
                <a16:creationId xmlns:a16="http://schemas.microsoft.com/office/drawing/2014/main" id="{2DF25224-C092-4C77-AF05-F864B377FEE3}"/>
              </a:ext>
            </a:extLst>
          </p:cNvPr>
          <p:cNvSpPr/>
          <p:nvPr/>
        </p:nvSpPr>
        <p:spPr>
          <a:xfrm>
            <a:off x="3257550" y="2470871"/>
            <a:ext cx="434928" cy="1459309"/>
          </a:xfrm>
          <a:custGeom>
            <a:avLst/>
            <a:gdLst>
              <a:gd name="connsiteX0" fmla="*/ 0 w 434928"/>
              <a:gd name="connsiteY0" fmla="*/ 0 h 1459309"/>
              <a:gd name="connsiteX1" fmla="*/ 431800 w 434928"/>
              <a:gd name="connsiteY1" fmla="*/ 508000 h 1459309"/>
              <a:gd name="connsiteX2" fmla="*/ 190500 w 434928"/>
              <a:gd name="connsiteY2" fmla="*/ 1358900 h 1459309"/>
              <a:gd name="connsiteX3" fmla="*/ 107950 w 434928"/>
              <a:gd name="connsiteY3" fmla="*/ 1409700 h 1459309"/>
            </a:gdLst>
            <a:ahLst/>
            <a:cxnLst>
              <a:cxn ang="0">
                <a:pos x="connsiteX0" y="connsiteY0"/>
              </a:cxn>
              <a:cxn ang="0">
                <a:pos x="connsiteX1" y="connsiteY1"/>
              </a:cxn>
              <a:cxn ang="0">
                <a:pos x="connsiteX2" y="connsiteY2"/>
              </a:cxn>
              <a:cxn ang="0">
                <a:pos x="connsiteX3" y="connsiteY3"/>
              </a:cxn>
            </a:cxnLst>
            <a:rect l="l" t="t" r="r" b="b"/>
            <a:pathLst>
              <a:path w="434928" h="1459309">
                <a:moveTo>
                  <a:pt x="0" y="0"/>
                </a:moveTo>
                <a:cubicBezTo>
                  <a:pt x="200025" y="140758"/>
                  <a:pt x="400050" y="281517"/>
                  <a:pt x="431800" y="508000"/>
                </a:cubicBezTo>
                <a:cubicBezTo>
                  <a:pt x="463550" y="734483"/>
                  <a:pt x="244475" y="1208617"/>
                  <a:pt x="190500" y="1358900"/>
                </a:cubicBezTo>
                <a:cubicBezTo>
                  <a:pt x="136525" y="1509183"/>
                  <a:pt x="122237" y="1459441"/>
                  <a:pt x="107950" y="14097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0797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4-20mA – 1-5V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23</a:t>
            </a:fld>
            <a:endParaRPr lang="en-US" altLang="en-US" sz="1200">
              <a:solidFill>
                <a:srgbClr val="898989"/>
              </a:solidFill>
              <a:latin typeface="Arial" panose="020B0604020202020204" pitchFamily="34" charset="0"/>
            </a:endParaRPr>
          </a:p>
        </p:txBody>
      </p:sp>
      <p:pic>
        <p:nvPicPr>
          <p:cNvPr id="10" name="Picture 9">
            <a:extLst>
              <a:ext uri="{FF2B5EF4-FFF2-40B4-BE49-F238E27FC236}">
                <a16:creationId xmlns:a16="http://schemas.microsoft.com/office/drawing/2014/main" id="{FE5BCB74-96CA-4A5A-A0EE-0639ABA0B19C}"/>
              </a:ext>
            </a:extLst>
          </p:cNvPr>
          <p:cNvPicPr>
            <a:picLocks noChangeAspect="1"/>
          </p:cNvPicPr>
          <p:nvPr/>
        </p:nvPicPr>
        <p:blipFill>
          <a:blip r:embed="rId2"/>
          <a:stretch>
            <a:fillRect/>
          </a:stretch>
        </p:blipFill>
        <p:spPr>
          <a:xfrm>
            <a:off x="1254657" y="1150491"/>
            <a:ext cx="6634685" cy="5307748"/>
          </a:xfrm>
          <a:prstGeom prst="rect">
            <a:avLst/>
          </a:prstGeom>
          <a:ln>
            <a:solidFill>
              <a:schemeClr val="accent1"/>
            </a:solidFill>
          </a:ln>
        </p:spPr>
      </p:pic>
    </p:spTree>
    <p:extLst>
      <p:ext uri="{BB962C8B-B14F-4D97-AF65-F5344CB8AC3E}">
        <p14:creationId xmlns:p14="http://schemas.microsoft.com/office/powerpoint/2010/main" val="23908691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5.2.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0-10V – 0-5V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24</a:t>
            </a:fld>
            <a:endParaRPr lang="en-US" altLang="en-US" sz="1200">
              <a:solidFill>
                <a:srgbClr val="898989"/>
              </a:solidFill>
              <a:latin typeface="Arial" panose="020B0604020202020204" pitchFamily="34" charset="0"/>
            </a:endParaRPr>
          </a:p>
        </p:txBody>
      </p:sp>
      <p:pic>
        <p:nvPicPr>
          <p:cNvPr id="9" name="Picture 8">
            <a:extLst>
              <a:ext uri="{FF2B5EF4-FFF2-40B4-BE49-F238E27FC236}">
                <a16:creationId xmlns:a16="http://schemas.microsoft.com/office/drawing/2014/main" id="{EB21C551-5A7E-4C21-AE0C-62C70C0881C4}"/>
              </a:ext>
            </a:extLst>
          </p:cNvPr>
          <p:cNvPicPr/>
          <p:nvPr/>
        </p:nvPicPr>
        <p:blipFill>
          <a:blip r:embed="rId2"/>
          <a:stretch>
            <a:fillRect/>
          </a:stretch>
        </p:blipFill>
        <p:spPr>
          <a:xfrm>
            <a:off x="1086476" y="1447800"/>
            <a:ext cx="6971047" cy="37338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EFE02B-646A-446F-B99A-425BB81D2778}"/>
                  </a:ext>
                </a:extLst>
              </p:cNvPr>
              <p:cNvSpPr txBox="1"/>
              <p:nvPr/>
            </p:nvSpPr>
            <p:spPr>
              <a:xfrm>
                <a:off x="76200" y="4724400"/>
                <a:ext cx="4599708"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𝑉𝑜</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100</m:t>
                          </m:r>
                          <m:r>
                            <a:rPr lang="en-US" i="1">
                              <a:latin typeface="Cambria Math" panose="02040503050406030204" pitchFamily="18" charset="0"/>
                            </a:rPr>
                            <m:t>𝑘</m:t>
                          </m:r>
                        </m:num>
                        <m:den>
                          <m:r>
                            <a:rPr lang="en-US" i="0">
                              <a:latin typeface="Cambria Math" panose="02040503050406030204" pitchFamily="18" charset="0"/>
                            </a:rPr>
                            <m:t>200</m:t>
                          </m:r>
                          <m:r>
                            <a:rPr lang="en-US" i="1">
                              <a:latin typeface="Cambria Math" panose="02040503050406030204" pitchFamily="18" charset="0"/>
                            </a:rPr>
                            <m:t>𝑘</m:t>
                          </m:r>
                        </m:den>
                      </m:f>
                      <m:r>
                        <a:rPr lang="en-US" i="0">
                          <a:latin typeface="Cambria Math" panose="02040503050406030204" pitchFamily="18" charset="0"/>
                        </a:rPr>
                        <m:t> ×</m:t>
                      </m:r>
                      <m:r>
                        <a:rPr lang="en-US" i="1">
                          <a:latin typeface="Cambria Math" panose="02040503050406030204" pitchFamily="18" charset="0"/>
                        </a:rPr>
                        <m:t>𝑉𝑖𝑛</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𝑉𝑖𝑛</m:t>
                          </m:r>
                        </m:num>
                        <m:den>
                          <m:r>
                            <a:rPr lang="en-US" i="0">
                              <a:latin typeface="Cambria Math" panose="02040503050406030204" pitchFamily="18" charset="0"/>
                            </a:rPr>
                            <m:t>2</m:t>
                          </m:r>
                        </m:den>
                      </m:f>
                      <m:r>
                        <a:rPr lang="en-US" i="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F3EFE02B-646A-446F-B99A-425BB81D2778}"/>
                  </a:ext>
                </a:extLst>
              </p:cNvPr>
              <p:cNvSpPr txBox="1">
                <a:spLocks noRot="1" noChangeAspect="1" noMove="1" noResize="1" noEditPoints="1" noAdjustHandles="1" noChangeArrowheads="1" noChangeShapeType="1" noTextEdit="1"/>
              </p:cNvSpPr>
              <p:nvPr/>
            </p:nvSpPr>
            <p:spPr>
              <a:xfrm>
                <a:off x="76200" y="4724400"/>
                <a:ext cx="4599708" cy="61824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60029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5.2.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0-10V – 0-5V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25</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CA184083-25C0-4A82-914F-D32C06534B47}"/>
              </a:ext>
            </a:extLst>
          </p:cNvPr>
          <p:cNvPicPr>
            <a:picLocks noChangeAspect="1"/>
          </p:cNvPicPr>
          <p:nvPr/>
        </p:nvPicPr>
        <p:blipFill>
          <a:blip r:embed="rId2"/>
          <a:stretch>
            <a:fillRect/>
          </a:stretch>
        </p:blipFill>
        <p:spPr>
          <a:xfrm>
            <a:off x="1445355" y="1157571"/>
            <a:ext cx="6253289" cy="5302977"/>
          </a:xfrm>
          <a:prstGeom prst="rect">
            <a:avLst/>
          </a:prstGeom>
        </p:spPr>
      </p:pic>
    </p:spTree>
    <p:extLst>
      <p:ext uri="{BB962C8B-B14F-4D97-AF65-F5344CB8AC3E}">
        <p14:creationId xmlns:p14="http://schemas.microsoft.com/office/powerpoint/2010/main" val="37269468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5.3.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-10-10V – 0-5V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26</a:t>
            </a:fld>
            <a:endParaRPr lang="en-US" altLang="en-US" sz="1200">
              <a:solidFill>
                <a:srgbClr val="898989"/>
              </a:solidFill>
              <a:latin typeface="Arial" panose="020B0604020202020204" pitchFamily="34" charset="0"/>
            </a:endParaRPr>
          </a:p>
        </p:txBody>
      </p:sp>
      <p:pic>
        <p:nvPicPr>
          <p:cNvPr id="9" name="Picture 8">
            <a:extLst>
              <a:ext uri="{FF2B5EF4-FFF2-40B4-BE49-F238E27FC236}">
                <a16:creationId xmlns:a16="http://schemas.microsoft.com/office/drawing/2014/main" id="{E1C4524A-A221-41AA-99C3-A3A2B49EB352}"/>
              </a:ext>
            </a:extLst>
          </p:cNvPr>
          <p:cNvPicPr>
            <a:picLocks noChangeAspect="1"/>
          </p:cNvPicPr>
          <p:nvPr/>
        </p:nvPicPr>
        <p:blipFill>
          <a:blip r:embed="rId3"/>
          <a:stretch>
            <a:fillRect/>
          </a:stretch>
        </p:blipFill>
        <p:spPr>
          <a:xfrm>
            <a:off x="200025" y="1219200"/>
            <a:ext cx="8743950" cy="37719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9899B5-DD0A-4F98-A09E-3D32A36C4B24}"/>
                  </a:ext>
                </a:extLst>
              </p:cNvPr>
              <p:cNvSpPr txBox="1"/>
              <p:nvPr/>
            </p:nvSpPr>
            <p:spPr>
              <a:xfrm>
                <a:off x="624046" y="4148066"/>
                <a:ext cx="8319929" cy="2344809"/>
              </a:xfrm>
              <a:prstGeom prst="rect">
                <a:avLst/>
              </a:prstGeom>
              <a:noFill/>
            </p:spPr>
            <p:txBody>
              <a:bodyPr wrap="square">
                <a:spAutoFit/>
              </a:bodyPr>
              <a:lstStyle/>
              <a:p>
                <a:pPr marL="0" marR="0" algn="just">
                  <a:lnSpc>
                    <a:spcPct val="150000"/>
                  </a:lnSpc>
                  <a:spcBef>
                    <a:spcPts val="600"/>
                  </a:spcBef>
                  <a:spcAft>
                    <a:spcPts val="1000"/>
                  </a:spcAft>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Theo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mạch</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ta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sẽ</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có</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600"/>
                  </a:spcBef>
                  <a:spcAft>
                    <a:spcPts val="10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𝑉𝑜</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5</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100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𝑉𝑖𝑛</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200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den>
                          </m:f>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200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e>
                          </m:d>
                          <m:r>
                            <a:rPr lang="en-US" sz="1800" i="1">
                              <a:effectLst/>
                              <a:latin typeface="Cambria Math" panose="02040503050406030204" pitchFamily="18" charset="0"/>
                              <a:ea typeface="Calibri" panose="020F0502020204030204" pitchFamily="34" charset="0"/>
                              <a:cs typeface="Times New Roman" panose="02020603050405020304" pitchFamily="18" charset="0"/>
                            </a:rPr>
                            <m:t>200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oMath>
                  </m:oMathPara>
                </a14:m>
                <a:endParaRPr lang="en-US"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marR="0">
                  <a:lnSpc>
                    <a:spcPct val="150000"/>
                  </a:lnSpc>
                  <a:spcBef>
                    <a:spcPts val="600"/>
                  </a:spcBef>
                  <a:spcAft>
                    <a:spcPts val="1000"/>
                  </a:spcAft>
                </a:pPr>
                <a14:m>
                  <m:oMath xmlns:m="http://schemas.openxmlformats.org/officeDocument/2006/math">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𝑉𝑜</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d>
                      <m:dPr>
                        <m:ctrlPr>
                          <a:rPr lang="en-US" sz="1800" i="1">
                            <a:effectLst/>
                            <a:latin typeface="Cambria Math" panose="02040503050406030204" pitchFamily="18" charset="0"/>
                            <a:ea typeface="Malgun Gothic" panose="020B0503020000020004" pitchFamily="34" charset="-127"/>
                            <a:cs typeface="Times New Roman" panose="02020603050405020304" pitchFamily="18" charset="0"/>
                          </a:rPr>
                        </m:ctrlPr>
                      </m:d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0.002+</m:t>
                        </m:r>
                        <m:f>
                          <m:fPr>
                            <m:ctrlPr>
                              <a:rPr lang="en-US" sz="1800" i="1">
                                <a:effectLst/>
                                <a:latin typeface="Cambria Math" panose="02040503050406030204" pitchFamily="18" charset="0"/>
                                <a:ea typeface="Malgun Gothic" panose="020B0503020000020004" pitchFamily="34" charset="-127"/>
                                <a:cs typeface="Times New Roman" panose="02020603050405020304" pitchFamily="18" charset="0"/>
                              </a:rPr>
                            </m:ctrlPr>
                          </m:fPr>
                          <m:num>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𝑉𝑖𝑛</m:t>
                            </m:r>
                          </m:num>
                          <m:den>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200</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𝑘</m:t>
                            </m:r>
                          </m:den>
                        </m:f>
                      </m:e>
                    </m:d>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d>
                      <m:dPr>
                        <m:ctrlPr>
                          <a:rPr lang="en-US" sz="1800" i="1">
                            <a:effectLst/>
                            <a:latin typeface="Cambria Math" panose="02040503050406030204" pitchFamily="18" charset="0"/>
                            <a:ea typeface="Malgun Gothic" panose="020B0503020000020004" pitchFamily="34" charset="-127"/>
                            <a:cs typeface="Times New Roman" panose="02020603050405020304" pitchFamily="18" charset="0"/>
                          </a:rPr>
                        </m:ctrlPr>
                      </m:dPr>
                      <m:e>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50</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𝑘</m:t>
                        </m:r>
                      </m:e>
                    </m:d>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f>
                      <m:fPr>
                        <m:ctrlPr>
                          <a:rPr lang="en-US" sz="1800" i="1">
                            <a:effectLst/>
                            <a:latin typeface="Cambria Math" panose="02040503050406030204" pitchFamily="18" charset="0"/>
                            <a:ea typeface="Malgun Gothic" panose="020B0503020000020004" pitchFamily="34" charset="-127"/>
                            <a:cs typeface="Times New Roman" panose="02020603050405020304" pitchFamily="18" charset="0"/>
                          </a:rPr>
                        </m:ctrlPr>
                      </m:fPr>
                      <m:num>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10</m:t>
                        </m:r>
                      </m:num>
                      <m:den>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4</m:t>
                        </m:r>
                      </m:den>
                    </m:f>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𝑉𝑖𝑛</m:t>
                    </m:r>
                    <m:r>
                      <a:rPr lang="en-US" sz="1800" i="1">
                        <a:effectLst/>
                        <a:latin typeface="Cambria Math" panose="02040503050406030204" pitchFamily="18" charset="0"/>
                        <a:ea typeface="Malgun Gothic" panose="020B0503020000020004" pitchFamily="34" charset="-127"/>
                        <a:cs typeface="Times New Roman" panose="02020603050405020304" pitchFamily="18" charset="0"/>
                      </a:rPr>
                      <m:t>/4 </m:t>
                    </m:r>
                  </m:oMath>
                </a14:m>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(37)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799899B5-DD0A-4F98-A09E-3D32A36C4B24}"/>
                  </a:ext>
                </a:extLst>
              </p:cNvPr>
              <p:cNvSpPr txBox="1">
                <a:spLocks noRot="1" noChangeAspect="1" noMove="1" noResize="1" noEditPoints="1" noAdjustHandles="1" noChangeArrowheads="1" noChangeShapeType="1" noTextEdit="1"/>
              </p:cNvSpPr>
              <p:nvPr/>
            </p:nvSpPr>
            <p:spPr>
              <a:xfrm>
                <a:off x="624046" y="4148066"/>
                <a:ext cx="8319929" cy="2344809"/>
              </a:xfrm>
              <a:prstGeom prst="rect">
                <a:avLst/>
              </a:prstGeom>
              <a:blipFill>
                <a:blip r:embed="rId4"/>
                <a:stretch>
                  <a:fillRect l="-586" b="-260"/>
                </a:stretch>
              </a:blipFill>
            </p:spPr>
            <p:txBody>
              <a:bodyPr/>
              <a:lstStyle/>
              <a:p>
                <a:r>
                  <a:rPr lang="en-US">
                    <a:noFill/>
                  </a:rPr>
                  <a:t> </a:t>
                </a:r>
              </a:p>
            </p:txBody>
          </p:sp>
        </mc:Fallback>
      </mc:AlternateContent>
    </p:spTree>
    <p:extLst>
      <p:ext uri="{BB962C8B-B14F-4D97-AF65-F5344CB8AC3E}">
        <p14:creationId xmlns:p14="http://schemas.microsoft.com/office/powerpoint/2010/main" val="158721914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5.3.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-10-10V – 0-5V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27</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34C0D63A-4702-401F-BC84-DB924C2599CB}"/>
              </a:ext>
            </a:extLst>
          </p:cNvPr>
          <p:cNvPicPr>
            <a:picLocks noChangeAspect="1"/>
          </p:cNvPicPr>
          <p:nvPr/>
        </p:nvPicPr>
        <p:blipFill>
          <a:blip r:embed="rId2"/>
          <a:stretch>
            <a:fillRect/>
          </a:stretch>
        </p:blipFill>
        <p:spPr>
          <a:xfrm>
            <a:off x="1368966" y="1143000"/>
            <a:ext cx="6406068" cy="5245723"/>
          </a:xfrm>
          <a:prstGeom prst="rect">
            <a:avLst/>
          </a:prstGeom>
        </p:spPr>
      </p:pic>
    </p:spTree>
    <p:extLst>
      <p:ext uri="{BB962C8B-B14F-4D97-AF65-F5344CB8AC3E}">
        <p14:creationId xmlns:p14="http://schemas.microsoft.com/office/powerpoint/2010/main" val="169948968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80E2397-9524-4E23-A203-9D53170300C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6.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RS485 - UART</a:t>
            </a:r>
            <a:endParaRPr lang="en-US" sz="3600" b="1" dirty="0">
              <a:solidFill>
                <a:srgbClr val="3376C7"/>
              </a:solidFill>
              <a:latin typeface="Arial" pitchFamily="34" charset="0"/>
              <a:cs typeface="Arial" pitchFamily="34" charset="0"/>
            </a:endParaRPr>
          </a:p>
        </p:txBody>
      </p:sp>
      <p:sp>
        <p:nvSpPr>
          <p:cNvPr id="23555" name="Rectangle 71">
            <a:extLst>
              <a:ext uri="{FF2B5EF4-FFF2-40B4-BE49-F238E27FC236}">
                <a16:creationId xmlns:a16="http://schemas.microsoft.com/office/drawing/2014/main" id="{19F3EC5C-8EFE-4719-B68D-664BD3E2C2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91E6565-1EB2-4E18-B1A3-C49C7177B5C6}" type="slidenum">
              <a:rPr lang="en-US" altLang="en-US" sz="1200" smtClean="0">
                <a:solidFill>
                  <a:srgbClr val="898989"/>
                </a:solidFill>
                <a:latin typeface="Arial" panose="020B0604020202020204" pitchFamily="34" charset="0"/>
              </a:rPr>
              <a:pPr>
                <a:spcBef>
                  <a:spcPct val="0"/>
                </a:spcBef>
                <a:buFontTx/>
                <a:buNone/>
              </a:pPr>
              <a:t>28</a:t>
            </a:fld>
            <a:endParaRPr lang="en-US" altLang="en-US" sz="1200">
              <a:solidFill>
                <a:srgbClr val="898989"/>
              </a:solidFill>
              <a:latin typeface="Arial" panose="020B0604020202020204" pitchFamily="34" charset="0"/>
            </a:endParaRPr>
          </a:p>
        </p:txBody>
      </p:sp>
      <p:pic>
        <p:nvPicPr>
          <p:cNvPr id="9" name="Picture 8">
            <a:extLst>
              <a:ext uri="{FF2B5EF4-FFF2-40B4-BE49-F238E27FC236}">
                <a16:creationId xmlns:a16="http://schemas.microsoft.com/office/drawing/2014/main" id="{BE06D3E5-D535-4692-A0E7-64FDD979E72B}"/>
              </a:ext>
            </a:extLst>
          </p:cNvPr>
          <p:cNvPicPr>
            <a:picLocks noChangeAspect="1"/>
          </p:cNvPicPr>
          <p:nvPr/>
        </p:nvPicPr>
        <p:blipFill>
          <a:blip r:embed="rId2"/>
          <a:stretch>
            <a:fillRect/>
          </a:stretch>
        </p:blipFill>
        <p:spPr>
          <a:xfrm>
            <a:off x="1714500" y="1371600"/>
            <a:ext cx="5715000" cy="4981575"/>
          </a:xfrm>
          <a:prstGeom prst="rect">
            <a:avLst/>
          </a:prstGeom>
        </p:spPr>
      </p:pic>
    </p:spTree>
    <p:extLst>
      <p:ext uri="{BB962C8B-B14F-4D97-AF65-F5344CB8AC3E}">
        <p14:creationId xmlns:p14="http://schemas.microsoft.com/office/powerpoint/2010/main" val="42579907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80E2397-9524-4E23-A203-9D53170300C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6.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RS485 - UART</a:t>
            </a:r>
            <a:endParaRPr lang="en-US" sz="3600" b="1" dirty="0">
              <a:solidFill>
                <a:srgbClr val="3376C7"/>
              </a:solidFill>
              <a:latin typeface="Arial" pitchFamily="34" charset="0"/>
              <a:cs typeface="Arial" pitchFamily="34" charset="0"/>
            </a:endParaRPr>
          </a:p>
        </p:txBody>
      </p:sp>
      <p:sp>
        <p:nvSpPr>
          <p:cNvPr id="23555" name="Rectangle 71">
            <a:extLst>
              <a:ext uri="{FF2B5EF4-FFF2-40B4-BE49-F238E27FC236}">
                <a16:creationId xmlns:a16="http://schemas.microsoft.com/office/drawing/2014/main" id="{19F3EC5C-8EFE-4719-B68D-664BD3E2C2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91E6565-1EB2-4E18-B1A3-C49C7177B5C6}" type="slidenum">
              <a:rPr lang="en-US" altLang="en-US" sz="1200" smtClean="0">
                <a:solidFill>
                  <a:srgbClr val="898989"/>
                </a:solidFill>
                <a:latin typeface="Arial" panose="020B0604020202020204" pitchFamily="34" charset="0"/>
              </a:rPr>
              <a:pPr>
                <a:spcBef>
                  <a:spcPct val="0"/>
                </a:spcBef>
                <a:buFontTx/>
                <a:buNone/>
              </a:pPr>
              <a:t>29</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58C814CE-8A51-459A-A5E6-6A69436140F8}"/>
              </a:ext>
            </a:extLst>
          </p:cNvPr>
          <p:cNvPicPr>
            <a:picLocks noChangeAspect="1"/>
          </p:cNvPicPr>
          <p:nvPr/>
        </p:nvPicPr>
        <p:blipFill>
          <a:blip r:embed="rId2"/>
          <a:stretch>
            <a:fillRect/>
          </a:stretch>
        </p:blipFill>
        <p:spPr>
          <a:xfrm>
            <a:off x="0" y="1219200"/>
            <a:ext cx="9144000" cy="3631990"/>
          </a:xfrm>
          <a:prstGeom prst="rect">
            <a:avLst/>
          </a:prstGeom>
        </p:spPr>
      </p:pic>
      <p:pic>
        <p:nvPicPr>
          <p:cNvPr id="8" name="Picture 7">
            <a:extLst>
              <a:ext uri="{FF2B5EF4-FFF2-40B4-BE49-F238E27FC236}">
                <a16:creationId xmlns:a16="http://schemas.microsoft.com/office/drawing/2014/main" id="{1E045EBC-C326-4088-A530-7C1A0A9AF829}"/>
              </a:ext>
            </a:extLst>
          </p:cNvPr>
          <p:cNvPicPr>
            <a:picLocks noChangeAspect="1"/>
          </p:cNvPicPr>
          <p:nvPr/>
        </p:nvPicPr>
        <p:blipFill>
          <a:blip r:embed="rId3"/>
          <a:stretch>
            <a:fillRect/>
          </a:stretch>
        </p:blipFill>
        <p:spPr>
          <a:xfrm>
            <a:off x="381000" y="3867150"/>
            <a:ext cx="5705475" cy="1771650"/>
          </a:xfrm>
          <a:prstGeom prst="rect">
            <a:avLst/>
          </a:prstGeom>
        </p:spPr>
      </p:pic>
      <p:pic>
        <p:nvPicPr>
          <p:cNvPr id="15" name="Picture 14">
            <a:extLst>
              <a:ext uri="{FF2B5EF4-FFF2-40B4-BE49-F238E27FC236}">
                <a16:creationId xmlns:a16="http://schemas.microsoft.com/office/drawing/2014/main" id="{E745BF6B-CF94-44D1-A86A-E99D4AF5A56F}"/>
              </a:ext>
            </a:extLst>
          </p:cNvPr>
          <p:cNvPicPr>
            <a:picLocks noChangeAspect="1"/>
          </p:cNvPicPr>
          <p:nvPr/>
        </p:nvPicPr>
        <p:blipFill>
          <a:blip r:embed="rId4"/>
          <a:stretch>
            <a:fillRect/>
          </a:stretch>
        </p:blipFill>
        <p:spPr>
          <a:xfrm>
            <a:off x="6086475" y="4343400"/>
            <a:ext cx="2426825" cy="12954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6AEC112-A53F-477D-A081-F370FD1863E1}"/>
              </a:ext>
            </a:extLst>
          </p:cNvPr>
          <p:cNvSpPr>
            <a:spLocks noGrp="1" noChangeArrowheads="1"/>
          </p:cNvSpPr>
          <p:nvPr>
            <p:ph type="title"/>
          </p:nvPr>
        </p:nvSpPr>
        <p:spPr>
          <a:xfrm>
            <a:off x="893763" y="288925"/>
            <a:ext cx="65738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1. </a:t>
            </a:r>
            <a:r>
              <a:rPr lang="en-US" b="1" dirty="0" err="1">
                <a:solidFill>
                  <a:srgbClr val="3376C7"/>
                </a:solidFill>
                <a:latin typeface="Arial" pitchFamily="34" charset="0"/>
                <a:cs typeface="Arial" pitchFamily="34" charset="0"/>
              </a:rPr>
              <a:t>Giới</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thiệu</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tổng</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quan</a:t>
            </a:r>
            <a:endParaRPr lang="en-US" b="1" dirty="0">
              <a:solidFill>
                <a:srgbClr val="3376C7"/>
              </a:solidFill>
              <a:latin typeface="Arial" pitchFamily="34" charset="0"/>
              <a:cs typeface="Arial" pitchFamily="34" charset="0"/>
            </a:endParaRPr>
          </a:p>
        </p:txBody>
      </p:sp>
      <p:sp>
        <p:nvSpPr>
          <p:cNvPr id="12291" name="Rectangle 71">
            <a:extLst>
              <a:ext uri="{FF2B5EF4-FFF2-40B4-BE49-F238E27FC236}">
                <a16:creationId xmlns:a16="http://schemas.microsoft.com/office/drawing/2014/main" id="{596FE28F-5800-4E56-8321-F14C132590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31BFD2-A368-4707-A7D2-54CE1DD4877C}" type="slidenum">
              <a:rPr lang="en-US" altLang="en-US" sz="1200" smtClean="0">
                <a:solidFill>
                  <a:srgbClr val="898989"/>
                </a:solidFill>
                <a:latin typeface="Arial" panose="020B0604020202020204" pitchFamily="34" charset="0"/>
              </a:rPr>
              <a:pPr>
                <a:spcBef>
                  <a:spcPct val="0"/>
                </a:spcBef>
                <a:buFontTx/>
                <a:buNone/>
              </a:pPr>
              <a:t>3</a:t>
            </a:fld>
            <a:endParaRPr lang="en-US" altLang="en-US" sz="1200">
              <a:solidFill>
                <a:srgbClr val="898989"/>
              </a:solidFill>
              <a:latin typeface="Arial" panose="020B0604020202020204" pitchFamily="34" charset="0"/>
            </a:endParaRPr>
          </a:p>
        </p:txBody>
      </p:sp>
      <p:sp>
        <p:nvSpPr>
          <p:cNvPr id="4" name="Rectangle 3">
            <a:extLst>
              <a:ext uri="{FF2B5EF4-FFF2-40B4-BE49-F238E27FC236}">
                <a16:creationId xmlns:a16="http://schemas.microsoft.com/office/drawing/2014/main" id="{F92E259B-A226-4929-A4BD-A99D234FD07E}"/>
              </a:ext>
            </a:extLst>
          </p:cNvPr>
          <p:cNvSpPr/>
          <p:nvPr/>
        </p:nvSpPr>
        <p:spPr>
          <a:xfrm>
            <a:off x="3276600" y="1647825"/>
            <a:ext cx="25908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Nhu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cầu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thuỷ</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điện</a:t>
            </a:r>
            <a:endParaRPr lang="en-US" sz="2000" dirty="0">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7067D0EA-68B7-4109-BF40-6CB7A94BC5BD}"/>
              </a:ext>
            </a:extLst>
          </p:cNvPr>
          <p:cNvSpPr/>
          <p:nvPr/>
        </p:nvSpPr>
        <p:spPr>
          <a:xfrm>
            <a:off x="685800" y="1647825"/>
            <a:ext cx="19050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latin typeface="Cambria" panose="02040503050406030204" pitchFamily="18" charset="0"/>
                <a:ea typeface="Cambria" panose="02040503050406030204" pitchFamily="18" charset="0"/>
              </a:rPr>
              <a:t>Nhiệt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ẩm</a:t>
            </a:r>
            <a:endParaRPr lang="en-US" sz="2000"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AE937463-FB40-4C5F-862A-6AE144D6C655}"/>
              </a:ext>
            </a:extLst>
          </p:cNvPr>
          <p:cNvSpPr/>
          <p:nvPr/>
        </p:nvSpPr>
        <p:spPr>
          <a:xfrm>
            <a:off x="6553200" y="1647825"/>
            <a:ext cx="19050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latin typeface="Cambria" panose="02040503050406030204" pitchFamily="18" charset="0"/>
                <a:ea typeface="Cambria" panose="02040503050406030204" pitchFamily="18" charset="0"/>
              </a:rPr>
              <a:t>Mực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nước</a:t>
            </a:r>
            <a:endParaRPr lang="en-US" sz="2000" dirty="0">
              <a:latin typeface="Cambria" panose="02040503050406030204" pitchFamily="18" charset="0"/>
              <a:ea typeface="Cambria" panose="02040503050406030204" pitchFamily="18" charset="0"/>
            </a:endParaRPr>
          </a:p>
        </p:txBody>
      </p:sp>
      <p:cxnSp>
        <p:nvCxnSpPr>
          <p:cNvPr id="7" name="Straight Arrow Connector 6">
            <a:extLst>
              <a:ext uri="{FF2B5EF4-FFF2-40B4-BE49-F238E27FC236}">
                <a16:creationId xmlns:a16="http://schemas.microsoft.com/office/drawing/2014/main" id="{CE0AAA68-47F6-44B3-8F8D-5ED62184CE02}"/>
              </a:ext>
            </a:extLst>
          </p:cNvPr>
          <p:cNvCxnSpPr>
            <a:stCxn id="4" idx="1"/>
            <a:endCxn id="5" idx="3"/>
          </p:cNvCxnSpPr>
          <p:nvPr/>
        </p:nvCxnSpPr>
        <p:spPr>
          <a:xfrm flipH="1">
            <a:off x="2590800" y="2538413"/>
            <a:ext cx="685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0499F50-E749-4954-8BE5-42F7D2E281C2}"/>
              </a:ext>
            </a:extLst>
          </p:cNvPr>
          <p:cNvCxnSpPr>
            <a:stCxn id="4" idx="3"/>
            <a:endCxn id="9" idx="1"/>
          </p:cNvCxnSpPr>
          <p:nvPr/>
        </p:nvCxnSpPr>
        <p:spPr>
          <a:xfrm flipV="1">
            <a:off x="5867400" y="2538413"/>
            <a:ext cx="685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82BB960-7B56-4F5D-8D92-53A25CFC6951}"/>
              </a:ext>
            </a:extLst>
          </p:cNvPr>
          <p:cNvSpPr/>
          <p:nvPr/>
        </p:nvSpPr>
        <p:spPr>
          <a:xfrm>
            <a:off x="685800" y="4038600"/>
            <a:ext cx="19050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Độ</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mở</a:t>
            </a:r>
            <a:r>
              <a:rPr lang="en-GB" sz="2000" dirty="0">
                <a:latin typeface="Cambria" panose="02040503050406030204" pitchFamily="18" charset="0"/>
                <a:ea typeface="Cambria" panose="02040503050406030204" pitchFamily="18" charset="0"/>
              </a:rPr>
              <a:t> van </a:t>
            </a:r>
            <a:r>
              <a:rPr lang="en-GB" sz="2000" dirty="0" err="1">
                <a:latin typeface="Cambria" panose="02040503050406030204" pitchFamily="18" charset="0"/>
                <a:ea typeface="Cambria" panose="02040503050406030204" pitchFamily="18" charset="0"/>
              </a:rPr>
              <a:t>cống</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xả</a:t>
            </a:r>
            <a:endParaRPr lang="en-US" sz="2000" dirty="0">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FC3F7DAD-744A-496C-A13F-228FF263EE05}"/>
              </a:ext>
            </a:extLst>
          </p:cNvPr>
          <p:cNvSpPr/>
          <p:nvPr/>
        </p:nvSpPr>
        <p:spPr>
          <a:xfrm>
            <a:off x="3619500" y="4013200"/>
            <a:ext cx="19050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Lưu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lượng</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dòng</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chảy</a:t>
            </a:r>
            <a:r>
              <a:rPr lang="en-GB" sz="2000" dirty="0">
                <a:latin typeface="Cambria" panose="02040503050406030204" pitchFamily="18" charset="0"/>
                <a:ea typeface="Cambria" panose="02040503050406030204" pitchFamily="18" charset="0"/>
              </a:rPr>
              <a:t> qua </a:t>
            </a:r>
            <a:r>
              <a:rPr lang="en-GB" sz="2000" dirty="0" err="1">
                <a:latin typeface="Cambria" panose="02040503050406030204" pitchFamily="18" charset="0"/>
                <a:ea typeface="Cambria" panose="02040503050406030204" pitchFamily="18" charset="0"/>
              </a:rPr>
              <a:t>ống</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xả</a:t>
            </a:r>
            <a:endParaRPr lang="en-US" sz="2000"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E1668A00-577A-479D-8D9D-B93681AF9D84}"/>
              </a:ext>
            </a:extLst>
          </p:cNvPr>
          <p:cNvSpPr/>
          <p:nvPr/>
        </p:nvSpPr>
        <p:spPr>
          <a:xfrm>
            <a:off x="6553200" y="4013200"/>
            <a:ext cx="1905000" cy="1781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latin typeface="Cambria" panose="02040503050406030204" pitchFamily="18" charset="0"/>
                <a:ea typeface="Cambria" panose="02040503050406030204" pitchFamily="18" charset="0"/>
              </a:rPr>
              <a:t>Lượng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mưa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nắng</a:t>
            </a:r>
            <a:endParaRPr lang="en-US" sz="2000" dirty="0">
              <a:latin typeface="Cambria" panose="02040503050406030204" pitchFamily="18" charset="0"/>
              <a:ea typeface="Cambria" panose="02040503050406030204" pitchFamily="18" charset="0"/>
            </a:endParaRPr>
          </a:p>
        </p:txBody>
      </p:sp>
      <p:cxnSp>
        <p:nvCxnSpPr>
          <p:cNvPr id="19" name="Connector: Elbow 18">
            <a:extLst>
              <a:ext uri="{FF2B5EF4-FFF2-40B4-BE49-F238E27FC236}">
                <a16:creationId xmlns:a16="http://schemas.microsoft.com/office/drawing/2014/main" id="{6B0B647D-EDC6-4360-9112-501F6140D042}"/>
              </a:ext>
            </a:extLst>
          </p:cNvPr>
          <p:cNvCxnSpPr>
            <a:endCxn id="21" idx="1"/>
          </p:cNvCxnSpPr>
          <p:nvPr/>
        </p:nvCxnSpPr>
        <p:spPr>
          <a:xfrm rot="16200000" flipH="1">
            <a:off x="5396706" y="3747294"/>
            <a:ext cx="1474788" cy="83820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4131E82-F296-45E4-9B59-DB8B13885503}"/>
              </a:ext>
            </a:extLst>
          </p:cNvPr>
          <p:cNvCxnSpPr>
            <a:endCxn id="14" idx="3"/>
          </p:cNvCxnSpPr>
          <p:nvPr/>
        </p:nvCxnSpPr>
        <p:spPr>
          <a:xfrm rot="5400000">
            <a:off x="2259806" y="3759994"/>
            <a:ext cx="1500188" cy="83820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EF610D-6CB8-48AE-8A21-5BC080088CC1}"/>
              </a:ext>
            </a:extLst>
          </p:cNvPr>
          <p:cNvCxnSpPr>
            <a:stCxn id="4" idx="2"/>
            <a:endCxn id="16" idx="0"/>
          </p:cNvCxnSpPr>
          <p:nvPr/>
        </p:nvCxnSpPr>
        <p:spPr>
          <a:xfrm>
            <a:off x="4572000" y="3429000"/>
            <a:ext cx="0" cy="5842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4" grpId="0" animBg="1"/>
      <p:bldP spid="16"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DCA85D-68A0-470F-9B6B-CEBC4D7EEEC4}"/>
              </a:ext>
            </a:extLst>
          </p:cNvPr>
          <p:cNvSpPr>
            <a:spLocks noGrp="1"/>
          </p:cNvSpPr>
          <p:nvPr>
            <p:ph type="dt" sz="half" idx="10"/>
          </p:nvPr>
        </p:nvSpPr>
        <p:spPr/>
        <p:txBody>
          <a:bodyPr/>
          <a:lstStyle/>
          <a:p>
            <a:pPr>
              <a:defRPr/>
            </a:pPr>
            <a:fld id="{C8EA4362-C647-4144-9D67-F615D9225C57}" type="datetime1">
              <a:rPr lang="en-US" smtClean="0"/>
              <a:t>1/4/2024</a:t>
            </a:fld>
            <a:endParaRPr lang="en-US"/>
          </a:p>
        </p:txBody>
      </p:sp>
      <p:sp>
        <p:nvSpPr>
          <p:cNvPr id="5" name="Footer Placeholder 4">
            <a:extLst>
              <a:ext uri="{FF2B5EF4-FFF2-40B4-BE49-F238E27FC236}">
                <a16:creationId xmlns:a16="http://schemas.microsoft.com/office/drawing/2014/main" id="{A25E2EF2-4728-486B-BEC6-F36DA91F1DB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9E5B738-ABF3-4909-A5ED-F97A21A659FD}"/>
              </a:ext>
            </a:extLst>
          </p:cNvPr>
          <p:cNvSpPr>
            <a:spLocks noGrp="1"/>
          </p:cNvSpPr>
          <p:nvPr>
            <p:ph type="sldNum" sz="quarter" idx="12"/>
          </p:nvPr>
        </p:nvSpPr>
        <p:spPr/>
        <p:txBody>
          <a:bodyPr/>
          <a:lstStyle/>
          <a:p>
            <a:pPr>
              <a:defRPr/>
            </a:pPr>
            <a:fld id="{FA6DF8B7-7A97-4CA0-AB68-787E9B9D90F2}" type="slidenum">
              <a:rPr lang="en-US" altLang="en-US" smtClean="0"/>
              <a:pPr>
                <a:defRPr/>
              </a:pPr>
              <a:t>30</a:t>
            </a:fld>
            <a:endParaRPr lang="en-US" altLang="en-US" dirty="0"/>
          </a:p>
        </p:txBody>
      </p:sp>
      <p:sp>
        <p:nvSpPr>
          <p:cNvPr id="9" name="Rectangle 2">
            <a:extLst>
              <a:ext uri="{FF2B5EF4-FFF2-40B4-BE49-F238E27FC236}">
                <a16:creationId xmlns:a16="http://schemas.microsoft.com/office/drawing/2014/main" id="{C5DD5E48-0B33-4FA4-A651-37F3E66EC7FA}"/>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6. </a:t>
            </a:r>
            <a:r>
              <a:rPr lang="en-US" b="1" dirty="0" err="1">
                <a:solidFill>
                  <a:srgbClr val="3376C7"/>
                </a:solidFill>
                <a:latin typeface="Arial" pitchFamily="34" charset="0"/>
                <a:cs typeface="Arial" pitchFamily="34" charset="0"/>
              </a:rPr>
              <a:t>Sơ</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đồ</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khối</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toàn</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hệ</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thống</a:t>
            </a:r>
            <a:endParaRPr lang="en-US" sz="3600" b="1" dirty="0">
              <a:solidFill>
                <a:srgbClr val="3376C7"/>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6DFE238-E835-7BE0-406E-4E2AB94B06E8}"/>
              </a:ext>
            </a:extLst>
          </p:cNvPr>
          <p:cNvPicPr>
            <a:picLocks noChangeAspect="1"/>
          </p:cNvPicPr>
          <p:nvPr/>
        </p:nvPicPr>
        <p:blipFill>
          <a:blip r:embed="rId2"/>
          <a:stretch>
            <a:fillRect/>
          </a:stretch>
        </p:blipFill>
        <p:spPr>
          <a:xfrm>
            <a:off x="12700" y="1295400"/>
            <a:ext cx="9144000" cy="4695770"/>
          </a:xfrm>
          <a:prstGeom prst="rect">
            <a:avLst/>
          </a:prstGeom>
        </p:spPr>
      </p:pic>
    </p:spTree>
    <p:extLst>
      <p:ext uri="{BB962C8B-B14F-4D97-AF65-F5344CB8AC3E}">
        <p14:creationId xmlns:p14="http://schemas.microsoft.com/office/powerpoint/2010/main" val="1394525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80E2397-9524-4E23-A203-9D53170300C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7.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PCB</a:t>
            </a:r>
            <a:endParaRPr lang="en-US" sz="3600" b="1" dirty="0">
              <a:solidFill>
                <a:srgbClr val="3376C7"/>
              </a:solidFill>
              <a:latin typeface="Arial" pitchFamily="34" charset="0"/>
              <a:cs typeface="Arial" pitchFamily="34" charset="0"/>
            </a:endParaRPr>
          </a:p>
        </p:txBody>
      </p:sp>
      <p:sp>
        <p:nvSpPr>
          <p:cNvPr id="23555" name="Rectangle 71">
            <a:extLst>
              <a:ext uri="{FF2B5EF4-FFF2-40B4-BE49-F238E27FC236}">
                <a16:creationId xmlns:a16="http://schemas.microsoft.com/office/drawing/2014/main" id="{19F3EC5C-8EFE-4719-B68D-664BD3E2C2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91E6565-1EB2-4E18-B1A3-C49C7177B5C6}" type="slidenum">
              <a:rPr lang="en-US" altLang="en-US" sz="1200" smtClean="0">
                <a:solidFill>
                  <a:srgbClr val="898989"/>
                </a:solidFill>
                <a:latin typeface="Arial" panose="020B0604020202020204" pitchFamily="34" charset="0"/>
              </a:rPr>
              <a:pPr>
                <a:spcBef>
                  <a:spcPct val="0"/>
                </a:spcBef>
                <a:buFontTx/>
                <a:buNone/>
              </a:pPr>
              <a:t>31</a:t>
            </a:fld>
            <a:endParaRPr lang="en-US" altLang="en-US" sz="1200">
              <a:solidFill>
                <a:srgbClr val="898989"/>
              </a:solidFill>
              <a:latin typeface="Arial" panose="020B0604020202020204" pitchFamily="34" charset="0"/>
            </a:endParaRPr>
          </a:p>
        </p:txBody>
      </p:sp>
      <p:pic>
        <p:nvPicPr>
          <p:cNvPr id="7" name="Picture 6">
            <a:extLst>
              <a:ext uri="{FF2B5EF4-FFF2-40B4-BE49-F238E27FC236}">
                <a16:creationId xmlns:a16="http://schemas.microsoft.com/office/drawing/2014/main" id="{063D3A81-999A-4840-A601-E0C0D3BBED68}"/>
              </a:ext>
            </a:extLst>
          </p:cNvPr>
          <p:cNvPicPr/>
          <p:nvPr/>
        </p:nvPicPr>
        <p:blipFill>
          <a:blip r:embed="rId2"/>
          <a:stretch>
            <a:fillRect/>
          </a:stretch>
        </p:blipFill>
        <p:spPr>
          <a:xfrm>
            <a:off x="1828800" y="1219200"/>
            <a:ext cx="5732145" cy="2078990"/>
          </a:xfrm>
          <a:prstGeom prst="rect">
            <a:avLst/>
          </a:prstGeom>
        </p:spPr>
      </p:pic>
      <p:pic>
        <p:nvPicPr>
          <p:cNvPr id="9" name="Picture 8">
            <a:extLst>
              <a:ext uri="{FF2B5EF4-FFF2-40B4-BE49-F238E27FC236}">
                <a16:creationId xmlns:a16="http://schemas.microsoft.com/office/drawing/2014/main" id="{F66B22D4-182F-4AD6-90C1-7D9500DC6F8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32725" y="3429000"/>
            <a:ext cx="4678549" cy="2971800"/>
          </a:xfrm>
          <a:prstGeom prst="rect">
            <a:avLst/>
          </a:prstGeom>
        </p:spPr>
      </p:pic>
    </p:spTree>
    <p:extLst>
      <p:ext uri="{BB962C8B-B14F-4D97-AF65-F5344CB8AC3E}">
        <p14:creationId xmlns:p14="http://schemas.microsoft.com/office/powerpoint/2010/main" val="132248916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32</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0DEFCB17-BF4A-4121-B92E-7BDE148D0642}"/>
              </a:ext>
            </a:extLst>
          </p:cNvPr>
          <p:cNvPicPr/>
          <p:nvPr/>
        </p:nvPicPr>
        <p:blipFill>
          <a:blip r:embed="rId2"/>
          <a:stretch>
            <a:fillRect/>
          </a:stretch>
        </p:blipFill>
        <p:spPr>
          <a:xfrm>
            <a:off x="0" y="1226659"/>
            <a:ext cx="5732145" cy="5003165"/>
          </a:xfrm>
          <a:prstGeom prst="rect">
            <a:avLst/>
          </a:prstGeom>
        </p:spPr>
      </p:pic>
      <p:graphicFrame>
        <p:nvGraphicFramePr>
          <p:cNvPr id="2" name="Table 1">
            <a:extLst>
              <a:ext uri="{FF2B5EF4-FFF2-40B4-BE49-F238E27FC236}">
                <a16:creationId xmlns:a16="http://schemas.microsoft.com/office/drawing/2014/main" id="{141EF03D-B8E2-4F7F-94FE-F41069E53DF5}"/>
              </a:ext>
            </a:extLst>
          </p:cNvPr>
          <p:cNvGraphicFramePr>
            <a:graphicFrameLocks noGrp="1"/>
          </p:cNvGraphicFramePr>
          <p:nvPr>
            <p:extLst>
              <p:ext uri="{D42A27DB-BD31-4B8C-83A1-F6EECF244321}">
                <p14:modId xmlns:p14="http://schemas.microsoft.com/office/powerpoint/2010/main" val="2328250664"/>
              </p:ext>
            </p:extLst>
          </p:nvPr>
        </p:nvGraphicFramePr>
        <p:xfrm>
          <a:off x="5732145" y="1226659"/>
          <a:ext cx="3411856" cy="5003164"/>
        </p:xfrm>
        <a:graphic>
          <a:graphicData uri="http://schemas.openxmlformats.org/drawingml/2006/table">
            <a:tbl>
              <a:tblPr firstRow="1" firstCol="1" bandRow="1">
                <a:tableStyleId>{5C22544A-7EE6-4342-B048-85BDC9FD1C3A}</a:tableStyleId>
              </a:tblPr>
              <a:tblGrid>
                <a:gridCol w="821055">
                  <a:extLst>
                    <a:ext uri="{9D8B030D-6E8A-4147-A177-3AD203B41FA5}">
                      <a16:colId xmlns:a16="http://schemas.microsoft.com/office/drawing/2014/main" val="3107377695"/>
                    </a:ext>
                  </a:extLst>
                </a:gridCol>
                <a:gridCol w="533400">
                  <a:extLst>
                    <a:ext uri="{9D8B030D-6E8A-4147-A177-3AD203B41FA5}">
                      <a16:colId xmlns:a16="http://schemas.microsoft.com/office/drawing/2014/main" val="2472042956"/>
                    </a:ext>
                  </a:extLst>
                </a:gridCol>
                <a:gridCol w="381000">
                  <a:extLst>
                    <a:ext uri="{9D8B030D-6E8A-4147-A177-3AD203B41FA5}">
                      <a16:colId xmlns:a16="http://schemas.microsoft.com/office/drawing/2014/main" val="3199093037"/>
                    </a:ext>
                  </a:extLst>
                </a:gridCol>
                <a:gridCol w="1066800">
                  <a:extLst>
                    <a:ext uri="{9D8B030D-6E8A-4147-A177-3AD203B41FA5}">
                      <a16:colId xmlns:a16="http://schemas.microsoft.com/office/drawing/2014/main" val="26235556"/>
                    </a:ext>
                  </a:extLst>
                </a:gridCol>
                <a:gridCol w="609601">
                  <a:extLst>
                    <a:ext uri="{9D8B030D-6E8A-4147-A177-3AD203B41FA5}">
                      <a16:colId xmlns:a16="http://schemas.microsoft.com/office/drawing/2014/main" val="2561700779"/>
                    </a:ext>
                  </a:extLst>
                </a:gridCol>
              </a:tblGrid>
              <a:tr h="1250791">
                <a:tc>
                  <a:txBody>
                    <a:bodyPr/>
                    <a:lstStyle/>
                    <a:p>
                      <a:pPr marL="0" marR="0" algn="ctr">
                        <a:lnSpc>
                          <a:spcPct val="150000"/>
                        </a:lnSpc>
                        <a:spcBef>
                          <a:spcPts val="0"/>
                        </a:spcBef>
                        <a:spcAft>
                          <a:spcPts val="0"/>
                        </a:spcAft>
                      </a:pPr>
                      <a:r>
                        <a:rPr lang="en-US" sz="1100">
                          <a:effectLst/>
                        </a:rPr>
                        <a:t>Thông số</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Đơn vị</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Min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Typ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Max</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033096"/>
                  </a:ext>
                </a:extLst>
              </a:tr>
              <a:tr h="1250791">
                <a:tc>
                  <a:txBody>
                    <a:bodyPr/>
                    <a:lstStyle/>
                    <a:p>
                      <a:pPr marL="0" marR="0" algn="ctr">
                        <a:lnSpc>
                          <a:spcPct val="150000"/>
                        </a:lnSpc>
                        <a:spcBef>
                          <a:spcPts val="0"/>
                        </a:spcBef>
                        <a:spcAft>
                          <a:spcPts val="0"/>
                        </a:spcAft>
                      </a:pPr>
                      <a:r>
                        <a:rPr lang="en-US" sz="1100" dirty="0" err="1">
                          <a:effectLst/>
                        </a:rPr>
                        <a:t>Chiều</a:t>
                      </a:r>
                      <a:r>
                        <a:rPr lang="en-US" sz="1100" dirty="0">
                          <a:effectLst/>
                        </a:rPr>
                        <a:t> </a:t>
                      </a:r>
                      <a:r>
                        <a:rPr lang="en-US" sz="1100" dirty="0" err="1">
                          <a:effectLst/>
                        </a:rPr>
                        <a:t>dài</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(mm)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dirty="0">
                          <a:effectLst/>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118.24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dirty="0">
                          <a:effectLst/>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7443628"/>
                  </a:ext>
                </a:extLst>
              </a:tr>
              <a:tr h="1250791">
                <a:tc>
                  <a:txBody>
                    <a:bodyPr/>
                    <a:lstStyle/>
                    <a:p>
                      <a:pPr marL="0" marR="0" algn="ctr">
                        <a:lnSpc>
                          <a:spcPct val="150000"/>
                        </a:lnSpc>
                        <a:spcBef>
                          <a:spcPts val="0"/>
                        </a:spcBef>
                        <a:spcAft>
                          <a:spcPts val="0"/>
                        </a:spcAft>
                      </a:pPr>
                      <a:r>
                        <a:rPr lang="en-US" sz="1100" dirty="0" err="1">
                          <a:effectLst/>
                        </a:rPr>
                        <a:t>Chiều</a:t>
                      </a:r>
                      <a:r>
                        <a:rPr lang="en-US" sz="1100" dirty="0">
                          <a:effectLst/>
                        </a:rPr>
                        <a:t> </a:t>
                      </a:r>
                      <a:r>
                        <a:rPr lang="en-US" sz="1100" dirty="0" err="1">
                          <a:effectLst/>
                        </a:rPr>
                        <a:t>rộng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(mm)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102.85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621369"/>
                  </a:ext>
                </a:extLst>
              </a:tr>
              <a:tr h="1250791">
                <a:tc>
                  <a:txBody>
                    <a:bodyPr/>
                    <a:lstStyle/>
                    <a:p>
                      <a:pPr marL="0" marR="0" algn="ctr">
                        <a:lnSpc>
                          <a:spcPct val="150000"/>
                        </a:lnSpc>
                        <a:spcBef>
                          <a:spcPts val="0"/>
                        </a:spcBef>
                        <a:spcAft>
                          <a:spcPts val="0"/>
                        </a:spcAft>
                      </a:pPr>
                      <a:r>
                        <a:rPr lang="en-US" sz="1100">
                          <a:effectLst/>
                        </a:rPr>
                        <a:t>Chiều cao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(mm)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100">
                          <a:effectLst/>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15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2274403"/>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33</a:t>
            </a:fld>
            <a:endParaRPr lang="en-US" altLang="en-US" sz="120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B5AA2296-1831-4028-B698-58289DB3339D}"/>
              </a:ext>
            </a:extLst>
          </p:cNvPr>
          <p:cNvPicPr/>
          <p:nvPr/>
        </p:nvPicPr>
        <p:blipFill>
          <a:blip r:embed="rId2">
            <a:extLst>
              <a:ext uri="{28A0092B-C50C-407E-A947-70E740481C1C}">
                <a14:useLocalDpi xmlns:a14="http://schemas.microsoft.com/office/drawing/2010/main" val="0"/>
              </a:ext>
            </a:extLst>
          </a:blip>
          <a:stretch>
            <a:fillRect/>
          </a:stretch>
        </p:blipFill>
        <p:spPr>
          <a:xfrm>
            <a:off x="1705927" y="1228884"/>
            <a:ext cx="5732145" cy="4998720"/>
          </a:xfrm>
          <a:prstGeom prst="rect">
            <a:avLst/>
          </a:prstGeom>
        </p:spPr>
      </p:pic>
    </p:spTree>
    <p:extLst>
      <p:ext uri="{BB962C8B-B14F-4D97-AF65-F5344CB8AC3E}">
        <p14:creationId xmlns:p14="http://schemas.microsoft.com/office/powerpoint/2010/main" val="280412940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34</a:t>
            </a:fld>
            <a:endParaRPr lang="en-US" altLang="en-US" sz="1200">
              <a:solidFill>
                <a:srgbClr val="898989"/>
              </a:solidFill>
              <a:latin typeface="Arial" panose="020B0604020202020204" pitchFamily="34" charset="0"/>
            </a:endParaRPr>
          </a:p>
        </p:txBody>
      </p:sp>
      <p:pic>
        <p:nvPicPr>
          <p:cNvPr id="6" name="Picture 5">
            <a:extLst>
              <a:ext uri="{FF2B5EF4-FFF2-40B4-BE49-F238E27FC236}">
                <a16:creationId xmlns:a16="http://schemas.microsoft.com/office/drawing/2014/main" id="{1B801754-2E92-4424-A089-752D95475621}"/>
              </a:ext>
            </a:extLst>
          </p:cNvPr>
          <p:cNvPicPr/>
          <p:nvPr/>
        </p:nvPicPr>
        <p:blipFill>
          <a:blip r:embed="rId2">
            <a:extLst>
              <a:ext uri="{28A0092B-C50C-407E-A947-70E740481C1C}">
                <a14:useLocalDpi xmlns:a14="http://schemas.microsoft.com/office/drawing/2010/main" val="0"/>
              </a:ext>
            </a:extLst>
          </a:blip>
          <a:stretch>
            <a:fillRect/>
          </a:stretch>
        </p:blipFill>
        <p:spPr>
          <a:xfrm>
            <a:off x="1707515" y="1066800"/>
            <a:ext cx="5728970" cy="4993005"/>
          </a:xfrm>
          <a:prstGeom prst="rect">
            <a:avLst/>
          </a:prstGeom>
        </p:spPr>
      </p:pic>
    </p:spTree>
    <p:extLst>
      <p:ext uri="{BB962C8B-B14F-4D97-AF65-F5344CB8AC3E}">
        <p14:creationId xmlns:p14="http://schemas.microsoft.com/office/powerpoint/2010/main" val="48359788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35</a:t>
            </a:fld>
            <a:endParaRPr lang="en-US" altLang="en-US" sz="120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97809649-A2EB-47A7-8573-A0597189B683}"/>
              </a:ext>
            </a:extLst>
          </p:cNvPr>
          <p:cNvPicPr/>
          <p:nvPr/>
        </p:nvPicPr>
        <p:blipFill>
          <a:blip r:embed="rId2"/>
          <a:stretch>
            <a:fillRect/>
          </a:stretch>
        </p:blipFill>
        <p:spPr>
          <a:xfrm>
            <a:off x="1705927" y="1143000"/>
            <a:ext cx="5732145" cy="5000625"/>
          </a:xfrm>
          <a:prstGeom prst="rect">
            <a:avLst/>
          </a:prstGeom>
        </p:spPr>
      </p:pic>
    </p:spTree>
    <p:extLst>
      <p:ext uri="{BB962C8B-B14F-4D97-AF65-F5344CB8AC3E}">
        <p14:creationId xmlns:p14="http://schemas.microsoft.com/office/powerpoint/2010/main" val="113817348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36</a:t>
            </a:fld>
            <a:endParaRPr lang="en-US" altLang="en-US" sz="120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92C09FE2-665F-48D7-B548-4E750BAD5854}"/>
              </a:ext>
            </a:extLst>
          </p:cNvPr>
          <p:cNvPicPr/>
          <p:nvPr/>
        </p:nvPicPr>
        <p:blipFill>
          <a:blip r:embed="rId2"/>
          <a:stretch>
            <a:fillRect/>
          </a:stretch>
        </p:blipFill>
        <p:spPr>
          <a:xfrm>
            <a:off x="1705927" y="1143000"/>
            <a:ext cx="5732145" cy="4993005"/>
          </a:xfrm>
          <a:prstGeom prst="rect">
            <a:avLst/>
          </a:prstGeom>
        </p:spPr>
      </p:pic>
    </p:spTree>
    <p:extLst>
      <p:ext uri="{BB962C8B-B14F-4D97-AF65-F5344CB8AC3E}">
        <p14:creationId xmlns:p14="http://schemas.microsoft.com/office/powerpoint/2010/main" val="41886499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37</a:t>
            </a:fld>
            <a:endParaRPr lang="en-US" altLang="en-US" sz="120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9857729C-2F2A-4139-A1E4-43B152019476}"/>
              </a:ext>
            </a:extLst>
          </p:cNvPr>
          <p:cNvPicPr/>
          <p:nvPr/>
        </p:nvPicPr>
        <p:blipFill>
          <a:blip r:embed="rId2">
            <a:extLst>
              <a:ext uri="{28A0092B-C50C-407E-A947-70E740481C1C}">
                <a14:useLocalDpi xmlns:a14="http://schemas.microsoft.com/office/drawing/2010/main" val="0"/>
              </a:ext>
            </a:extLst>
          </a:blip>
          <a:stretch>
            <a:fillRect/>
          </a:stretch>
        </p:blipFill>
        <p:spPr>
          <a:xfrm>
            <a:off x="1705927" y="1143000"/>
            <a:ext cx="5732145" cy="4988560"/>
          </a:xfrm>
          <a:prstGeom prst="rect">
            <a:avLst/>
          </a:prstGeom>
        </p:spPr>
      </p:pic>
    </p:spTree>
    <p:extLst>
      <p:ext uri="{BB962C8B-B14F-4D97-AF65-F5344CB8AC3E}">
        <p14:creationId xmlns:p14="http://schemas.microsoft.com/office/powerpoint/2010/main" val="3204132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38</a:t>
            </a:fld>
            <a:endParaRPr lang="en-US" altLang="en-US" sz="120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2F3AC085-3792-4086-94A4-02A19D6DDD60}"/>
              </a:ext>
            </a:extLst>
          </p:cNvPr>
          <p:cNvPicPr/>
          <p:nvPr/>
        </p:nvPicPr>
        <p:blipFill rotWithShape="1">
          <a:blip r:embed="rId2" cstate="print">
            <a:extLst>
              <a:ext uri="{28A0092B-C50C-407E-A947-70E740481C1C}">
                <a14:useLocalDpi xmlns:a14="http://schemas.microsoft.com/office/drawing/2010/main" val="0"/>
              </a:ext>
            </a:extLst>
          </a:blip>
          <a:srcRect l="6619" t="3222" r="9452"/>
          <a:stretch/>
        </p:blipFill>
        <p:spPr bwMode="auto">
          <a:xfrm>
            <a:off x="1124065" y="2057400"/>
            <a:ext cx="3434080" cy="296989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D78F7B5-3D6C-41E6-A488-FD61E82B281A}"/>
              </a:ext>
            </a:extLst>
          </p:cNvPr>
          <p:cNvPicPr/>
          <p:nvPr/>
        </p:nvPicPr>
        <p:blipFill rotWithShape="1">
          <a:blip r:embed="rId3" cstate="print">
            <a:extLst>
              <a:ext uri="{28A0092B-C50C-407E-A947-70E740481C1C}">
                <a14:useLocalDpi xmlns:a14="http://schemas.microsoft.com/office/drawing/2010/main" val="0"/>
              </a:ext>
            </a:extLst>
          </a:blip>
          <a:srcRect b="16949"/>
          <a:stretch/>
        </p:blipFill>
        <p:spPr bwMode="auto">
          <a:xfrm rot="5400000">
            <a:off x="4281285" y="2422207"/>
            <a:ext cx="3596640" cy="2240280"/>
          </a:xfrm>
          <a:prstGeom prst="rect">
            <a:avLst/>
          </a:prstGeom>
          <a:noFill/>
          <a:ln>
            <a:noFill/>
          </a:ln>
        </p:spPr>
      </p:pic>
    </p:spTree>
    <p:extLst>
      <p:ext uri="{BB962C8B-B14F-4D97-AF65-F5344CB8AC3E}">
        <p14:creationId xmlns:p14="http://schemas.microsoft.com/office/powerpoint/2010/main" val="2651021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6269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endParaRPr lang="en-US" b="1" dirty="0">
              <a:solidFill>
                <a:srgbClr val="3376C7"/>
              </a:solidFill>
              <a:latin typeface="Arial" pitchFamily="34" charset="0"/>
              <a:cs typeface="Arial" pitchFamily="34" charset="0"/>
            </a:endParaRP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39</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2D531AB3-30C4-4686-B04D-05E74E9F24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1" y="1674091"/>
            <a:ext cx="4965700" cy="3724275"/>
          </a:xfrm>
          <a:prstGeom prst="rect">
            <a:avLst/>
          </a:prstGeom>
          <a:noFill/>
          <a:ln>
            <a:noFill/>
          </a:ln>
        </p:spPr>
      </p:pic>
      <p:pic>
        <p:nvPicPr>
          <p:cNvPr id="6" name="Picture 5">
            <a:extLst>
              <a:ext uri="{FF2B5EF4-FFF2-40B4-BE49-F238E27FC236}">
                <a16:creationId xmlns:a16="http://schemas.microsoft.com/office/drawing/2014/main" id="{F92B33D7-4E60-4EC5-9095-862E621688A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301817" y="2127683"/>
            <a:ext cx="3721966" cy="2819400"/>
          </a:xfrm>
          <a:prstGeom prst="rect">
            <a:avLst/>
          </a:prstGeom>
          <a:noFill/>
          <a:ln>
            <a:noFill/>
          </a:ln>
        </p:spPr>
      </p:pic>
    </p:spTree>
    <p:extLst>
      <p:ext uri="{BB962C8B-B14F-4D97-AF65-F5344CB8AC3E}">
        <p14:creationId xmlns:p14="http://schemas.microsoft.com/office/powerpoint/2010/main" val="25626119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EE3D8010-EE29-47C4-B3DC-0CE36EF38002}"/>
              </a:ext>
            </a:extLst>
          </p:cNvPr>
          <p:cNvSpPr>
            <a:spLocks noGrp="1" noChangeArrowheads="1"/>
          </p:cNvSpPr>
          <p:nvPr>
            <p:ph type="title"/>
          </p:nvPr>
        </p:nvSpPr>
        <p:spPr>
          <a:xfrm>
            <a:off x="893763" y="288925"/>
            <a:ext cx="65738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1. </a:t>
            </a:r>
            <a:r>
              <a:rPr lang="en-US" b="1" dirty="0" err="1">
                <a:solidFill>
                  <a:srgbClr val="3376C7"/>
                </a:solidFill>
                <a:latin typeface="Arial" pitchFamily="34" charset="0"/>
                <a:cs typeface="Arial" pitchFamily="34" charset="0"/>
              </a:rPr>
              <a:t>Đặt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vấn</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đề</a:t>
            </a:r>
            <a:endParaRPr lang="en-US" b="1" dirty="0">
              <a:solidFill>
                <a:srgbClr val="3376C7"/>
              </a:solidFill>
              <a:latin typeface="Arial" pitchFamily="34" charset="0"/>
              <a:cs typeface="Arial" pitchFamily="34" charset="0"/>
            </a:endParaRPr>
          </a:p>
        </p:txBody>
      </p:sp>
      <p:sp>
        <p:nvSpPr>
          <p:cNvPr id="13315" name="Rectangle 71">
            <a:extLst>
              <a:ext uri="{FF2B5EF4-FFF2-40B4-BE49-F238E27FC236}">
                <a16:creationId xmlns:a16="http://schemas.microsoft.com/office/drawing/2014/main" id="{729B75EB-9862-4AEA-8B4A-F88120A3742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6E55BE-EA1B-43EC-81FC-4CE2AAE1A320}" type="slidenum">
              <a:rPr lang="en-US" altLang="en-US" sz="1200" smtClean="0">
                <a:solidFill>
                  <a:srgbClr val="898989"/>
                </a:solidFill>
                <a:latin typeface="Arial" panose="020B0604020202020204" pitchFamily="34" charset="0"/>
              </a:rPr>
              <a:pPr>
                <a:spcBef>
                  <a:spcPct val="0"/>
                </a:spcBef>
                <a:buFontTx/>
                <a:buNone/>
              </a:pPr>
              <a:t>4</a:t>
            </a:fld>
            <a:endParaRPr lang="en-US" altLang="en-US" sz="1200">
              <a:solidFill>
                <a:srgbClr val="898989"/>
              </a:solidFill>
              <a:latin typeface="Arial" panose="020B0604020202020204" pitchFamily="34" charset="0"/>
            </a:endParaRPr>
          </a:p>
        </p:txBody>
      </p:sp>
      <p:sp>
        <p:nvSpPr>
          <p:cNvPr id="25" name="Rectangle 24">
            <a:extLst>
              <a:ext uri="{FF2B5EF4-FFF2-40B4-BE49-F238E27FC236}">
                <a16:creationId xmlns:a16="http://schemas.microsoft.com/office/drawing/2014/main" id="{345E1C4E-4DE2-455E-8A1C-9FAF6A68592C}"/>
              </a:ext>
            </a:extLst>
          </p:cNvPr>
          <p:cNvSpPr/>
          <p:nvPr/>
        </p:nvSpPr>
        <p:spPr>
          <a:xfrm>
            <a:off x="3563830" y="3086100"/>
            <a:ext cx="1941512" cy="952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400" b="1" dirty="0"/>
              <a:t>ĐẶT VẤN ĐỀ</a:t>
            </a:r>
            <a:endParaRPr lang="en-US" sz="2400" b="1" dirty="0"/>
          </a:p>
        </p:txBody>
      </p:sp>
      <p:cxnSp>
        <p:nvCxnSpPr>
          <p:cNvPr id="31" name="Connector: Curved 30">
            <a:extLst>
              <a:ext uri="{FF2B5EF4-FFF2-40B4-BE49-F238E27FC236}">
                <a16:creationId xmlns:a16="http://schemas.microsoft.com/office/drawing/2014/main" id="{7BF30B19-EC81-724D-B09B-AA397658A5D4}"/>
              </a:ext>
            </a:extLst>
          </p:cNvPr>
          <p:cNvCxnSpPr>
            <a:cxnSpLocks/>
            <a:stCxn id="45" idx="3"/>
            <a:endCxn id="25" idx="0"/>
          </p:cNvCxnSpPr>
          <p:nvPr/>
        </p:nvCxnSpPr>
        <p:spPr>
          <a:xfrm>
            <a:off x="2439772" y="2609849"/>
            <a:ext cx="2094814" cy="476251"/>
          </a:xfrm>
          <a:prstGeom prst="curvedConnector2">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A808A89-A684-5A64-608B-A1DDE371C266}"/>
              </a:ext>
            </a:extLst>
          </p:cNvPr>
          <p:cNvCxnSpPr>
            <a:cxnSpLocks/>
            <a:stCxn id="44" idx="3"/>
            <a:endCxn id="25" idx="2"/>
          </p:cNvCxnSpPr>
          <p:nvPr/>
        </p:nvCxnSpPr>
        <p:spPr>
          <a:xfrm flipV="1">
            <a:off x="2439772" y="4038600"/>
            <a:ext cx="2094814" cy="476248"/>
          </a:xfrm>
          <a:prstGeom prst="curvedConnector2">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4435B74-F649-E3A7-A7F3-FA81F44786A1}"/>
              </a:ext>
            </a:extLst>
          </p:cNvPr>
          <p:cNvCxnSpPr>
            <a:cxnSpLocks/>
            <a:stCxn id="40" idx="1"/>
            <a:endCxn id="25" idx="0"/>
          </p:cNvCxnSpPr>
          <p:nvPr/>
        </p:nvCxnSpPr>
        <p:spPr>
          <a:xfrm rot="10800000" flipV="1">
            <a:off x="4534587" y="2609850"/>
            <a:ext cx="2094813" cy="476250"/>
          </a:xfrm>
          <a:prstGeom prst="curvedConnector2">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17EF7CD-1B95-D5E0-BCCE-B42B8398CC62}"/>
              </a:ext>
            </a:extLst>
          </p:cNvPr>
          <p:cNvCxnSpPr>
            <a:cxnSpLocks/>
            <a:stCxn id="25" idx="2"/>
            <a:endCxn id="43" idx="1"/>
          </p:cNvCxnSpPr>
          <p:nvPr/>
        </p:nvCxnSpPr>
        <p:spPr>
          <a:xfrm rot="16200000" flipH="1">
            <a:off x="5343868" y="3229317"/>
            <a:ext cx="476248" cy="2094813"/>
          </a:xfrm>
          <a:prstGeom prst="curvedConnector2">
            <a:avLst/>
          </a:prstGeom>
          <a:ln w="50800">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26619E77-CF96-CE71-5611-FBCEE6EC3831}"/>
              </a:ext>
            </a:extLst>
          </p:cNvPr>
          <p:cNvSpPr/>
          <p:nvPr/>
        </p:nvSpPr>
        <p:spPr>
          <a:xfrm>
            <a:off x="6629399" y="2133600"/>
            <a:ext cx="2094814" cy="952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LINH KIỆN</a:t>
            </a:r>
          </a:p>
        </p:txBody>
      </p:sp>
      <p:sp>
        <p:nvSpPr>
          <p:cNvPr id="43" name="Rectangle: Rounded Corners 42">
            <a:extLst>
              <a:ext uri="{FF2B5EF4-FFF2-40B4-BE49-F238E27FC236}">
                <a16:creationId xmlns:a16="http://schemas.microsoft.com/office/drawing/2014/main" id="{D1653916-114A-3BF2-DF96-368172BDBF13}"/>
              </a:ext>
            </a:extLst>
          </p:cNvPr>
          <p:cNvSpPr/>
          <p:nvPr/>
        </p:nvSpPr>
        <p:spPr>
          <a:xfrm>
            <a:off x="6629399" y="4038598"/>
            <a:ext cx="2094814" cy="952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2000" b="1" dirty="0"/>
              <a:t>TÍNH PHÁT TRIỂN</a:t>
            </a:r>
            <a:endParaRPr lang="en-US" sz="2000" b="1" dirty="0"/>
          </a:p>
        </p:txBody>
      </p:sp>
      <p:sp>
        <p:nvSpPr>
          <p:cNvPr id="44" name="Rectangle: Rounded Corners 43">
            <a:extLst>
              <a:ext uri="{FF2B5EF4-FFF2-40B4-BE49-F238E27FC236}">
                <a16:creationId xmlns:a16="http://schemas.microsoft.com/office/drawing/2014/main" id="{3AEBBEED-02A8-6D16-B36B-D6C7B7B44977}"/>
              </a:ext>
            </a:extLst>
          </p:cNvPr>
          <p:cNvSpPr/>
          <p:nvPr/>
        </p:nvSpPr>
        <p:spPr>
          <a:xfrm>
            <a:off x="344958" y="4038598"/>
            <a:ext cx="2094814" cy="952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2000" b="1" dirty="0"/>
              <a:t>TÍNH ỨNG DỤNG</a:t>
            </a:r>
            <a:endParaRPr lang="en-US" sz="2000" b="1" dirty="0"/>
          </a:p>
        </p:txBody>
      </p:sp>
      <p:sp>
        <p:nvSpPr>
          <p:cNvPr id="45" name="Rectangle: Rounded Corners 44">
            <a:extLst>
              <a:ext uri="{FF2B5EF4-FFF2-40B4-BE49-F238E27FC236}">
                <a16:creationId xmlns:a16="http://schemas.microsoft.com/office/drawing/2014/main" id="{727A049D-9E53-B5B2-911C-04CAE65607D1}"/>
              </a:ext>
            </a:extLst>
          </p:cNvPr>
          <p:cNvSpPr/>
          <p:nvPr/>
        </p:nvSpPr>
        <p:spPr>
          <a:xfrm>
            <a:off x="344958" y="2133599"/>
            <a:ext cx="2094814" cy="952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GB" sz="2000" b="1" dirty="0"/>
              <a:t>GIÁ THÀNH</a:t>
            </a:r>
            <a:endParaRPr lang="en-US" sz="2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80216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bộ</a:t>
            </a:r>
            <a:r>
              <a:rPr lang="en-US" b="1" dirty="0">
                <a:solidFill>
                  <a:srgbClr val="3376C7"/>
                </a:solidFill>
                <a:latin typeface="Arial" pitchFamily="34" charset="0"/>
                <a:cs typeface="Arial" pitchFamily="34" charset="0"/>
              </a:rPr>
              <a:t> buck converter 6.5V</a:t>
            </a: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40</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4387510E-8E34-48B5-BDCB-EAB00EDA5949}"/>
              </a:ext>
            </a:extLst>
          </p:cNvPr>
          <p:cNvPicPr>
            <a:picLocks noChangeAspect="1"/>
          </p:cNvPicPr>
          <p:nvPr/>
        </p:nvPicPr>
        <p:blipFill rotWithShape="1">
          <a:blip r:embed="rId2">
            <a:extLst>
              <a:ext uri="{28A0092B-C50C-407E-A947-70E740481C1C}">
                <a14:useLocalDpi xmlns:a14="http://schemas.microsoft.com/office/drawing/2010/main" val="0"/>
              </a:ext>
            </a:extLst>
          </a:blip>
          <a:srcRect t="6665" b="5324"/>
          <a:stretch/>
        </p:blipFill>
        <p:spPr>
          <a:xfrm>
            <a:off x="893763" y="1145744"/>
            <a:ext cx="7503756" cy="4953000"/>
          </a:xfrm>
          <a:prstGeom prst="rect">
            <a:avLst/>
          </a:prstGeom>
        </p:spPr>
      </p:pic>
    </p:spTree>
    <p:extLst>
      <p:ext uri="{BB962C8B-B14F-4D97-AF65-F5344CB8AC3E}">
        <p14:creationId xmlns:p14="http://schemas.microsoft.com/office/powerpoint/2010/main" val="128437163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BDF979AB-E721-416E-A263-66082D55A5C3}"/>
              </a:ext>
            </a:extLst>
          </p:cNvPr>
          <p:cNvSpPr>
            <a:spLocks noGrp="1" noChangeArrowheads="1"/>
          </p:cNvSpPr>
          <p:nvPr>
            <p:ph type="title"/>
          </p:nvPr>
        </p:nvSpPr>
        <p:spPr>
          <a:xfrm>
            <a:off x="893763" y="288925"/>
            <a:ext cx="81740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quả</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bộ</a:t>
            </a:r>
            <a:r>
              <a:rPr lang="en-US" b="1" dirty="0">
                <a:solidFill>
                  <a:srgbClr val="3376C7"/>
                </a:solidFill>
                <a:latin typeface="Arial" pitchFamily="34" charset="0"/>
                <a:cs typeface="Arial" pitchFamily="34" charset="0"/>
              </a:rPr>
              <a:t> buck converter 3.31V</a:t>
            </a:r>
          </a:p>
        </p:txBody>
      </p:sp>
      <p:sp>
        <p:nvSpPr>
          <p:cNvPr id="24579" name="Rectangle 71">
            <a:extLst>
              <a:ext uri="{FF2B5EF4-FFF2-40B4-BE49-F238E27FC236}">
                <a16:creationId xmlns:a16="http://schemas.microsoft.com/office/drawing/2014/main" id="{CB6507C9-CE75-4F56-957B-04D8C386E4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B41E3C1-6B93-4547-AE31-191F737F9735}" type="slidenum">
              <a:rPr lang="en-US" altLang="en-US" sz="1200" smtClean="0">
                <a:solidFill>
                  <a:srgbClr val="898989"/>
                </a:solidFill>
                <a:latin typeface="Arial" panose="020B0604020202020204" pitchFamily="34" charset="0"/>
              </a:rPr>
              <a:pPr>
                <a:spcBef>
                  <a:spcPct val="0"/>
                </a:spcBef>
                <a:buFontTx/>
                <a:buNone/>
              </a:pPr>
              <a:t>41</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BE89F743-9A32-4BBD-9AA8-95A9A9C58CBC}"/>
              </a:ext>
            </a:extLst>
          </p:cNvPr>
          <p:cNvPicPr>
            <a:picLocks noChangeAspect="1"/>
          </p:cNvPicPr>
          <p:nvPr/>
        </p:nvPicPr>
        <p:blipFill rotWithShape="1">
          <a:blip r:embed="rId2">
            <a:extLst>
              <a:ext uri="{28A0092B-C50C-407E-A947-70E740481C1C}">
                <a14:useLocalDpi xmlns:a14="http://schemas.microsoft.com/office/drawing/2010/main" val="0"/>
              </a:ext>
            </a:extLst>
          </a:blip>
          <a:srcRect t="4213" r="3333" b="2222"/>
          <a:stretch/>
        </p:blipFill>
        <p:spPr>
          <a:xfrm>
            <a:off x="1162065" y="1295400"/>
            <a:ext cx="6949771" cy="5045075"/>
          </a:xfrm>
          <a:prstGeom prst="rect">
            <a:avLst/>
          </a:prstGeom>
        </p:spPr>
      </p:pic>
    </p:spTree>
    <p:extLst>
      <p:ext uri="{BB962C8B-B14F-4D97-AF65-F5344CB8AC3E}">
        <p14:creationId xmlns:p14="http://schemas.microsoft.com/office/powerpoint/2010/main" val="10217081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96CD39D6-9858-4C85-8CF2-297882F3B84D}"/>
              </a:ext>
            </a:extLst>
          </p:cNvPr>
          <p:cNvSpPr>
            <a:spLocks noGrp="1" noChangeArrowheads="1"/>
          </p:cNvSpPr>
          <p:nvPr>
            <p:ph type="title"/>
          </p:nvPr>
        </p:nvSpPr>
        <p:spPr>
          <a:xfrm>
            <a:off x="893763" y="288925"/>
            <a:ext cx="7640637" cy="674688"/>
          </a:xfrm>
        </p:spPr>
        <p:txBody>
          <a:bodyPr rtlCol="0">
            <a:normAutofit fontScale="90000"/>
          </a:bodyPr>
          <a:lstStyle/>
          <a:p>
            <a:pPr algn="l" eaLnBrk="1" fontAlgn="auto" hangingPunct="1">
              <a:spcAft>
                <a:spcPts val="0"/>
              </a:spcAft>
              <a:defRPr/>
            </a:pPr>
            <a:r>
              <a:rPr lang="en-US" b="1" dirty="0" err="1">
                <a:solidFill>
                  <a:srgbClr val="3376C7"/>
                </a:solidFill>
                <a:latin typeface="Arial" pitchFamily="34" charset="0"/>
                <a:cs typeface="Arial" pitchFamily="34" charset="0"/>
              </a:rPr>
              <a:t>Kết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luận</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hướng</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phát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triển</a:t>
            </a:r>
            <a:endParaRPr lang="en-US" b="1" dirty="0">
              <a:solidFill>
                <a:srgbClr val="3376C7"/>
              </a:solidFill>
              <a:latin typeface="Arial" pitchFamily="34" charset="0"/>
              <a:cs typeface="Arial" pitchFamily="34" charset="0"/>
            </a:endParaRPr>
          </a:p>
        </p:txBody>
      </p:sp>
      <p:sp>
        <p:nvSpPr>
          <p:cNvPr id="25603" name="Rectangle 71">
            <a:extLst>
              <a:ext uri="{FF2B5EF4-FFF2-40B4-BE49-F238E27FC236}">
                <a16:creationId xmlns:a16="http://schemas.microsoft.com/office/drawing/2014/main" id="{B8E4B091-BE1C-45D3-AFB6-A2EB247E19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F22536-9123-4F79-A3B1-FDC2E013B275}" type="slidenum">
              <a:rPr lang="en-US" altLang="en-US" sz="1200" smtClean="0">
                <a:solidFill>
                  <a:srgbClr val="898989"/>
                </a:solidFill>
                <a:latin typeface="Arial" panose="020B0604020202020204" pitchFamily="34" charset="0"/>
              </a:rPr>
              <a:pPr>
                <a:spcBef>
                  <a:spcPct val="0"/>
                </a:spcBef>
                <a:buFontTx/>
                <a:buNone/>
              </a:pPr>
              <a:t>42</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C88B5D16-3822-7109-8BDC-1A5EE59EE5A4}"/>
              </a:ext>
            </a:extLst>
          </p:cNvPr>
          <p:cNvPicPr>
            <a:picLocks noChangeAspect="1"/>
          </p:cNvPicPr>
          <p:nvPr/>
        </p:nvPicPr>
        <p:blipFill rotWithShape="1">
          <a:blip r:embed="rId2"/>
          <a:srcRect l="18742" t="3654" r="18682" b="3360"/>
          <a:stretch/>
        </p:blipFill>
        <p:spPr>
          <a:xfrm>
            <a:off x="1752600" y="1114468"/>
            <a:ext cx="6234860" cy="5227552"/>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80C8-4EAB-40C3-83F2-CD3096BC3DBC}"/>
              </a:ext>
            </a:extLst>
          </p:cNvPr>
          <p:cNvSpPr>
            <a:spLocks noGrp="1"/>
          </p:cNvSpPr>
          <p:nvPr>
            <p:ph type="title"/>
          </p:nvPr>
        </p:nvSpPr>
        <p:spPr>
          <a:xfrm>
            <a:off x="-171450" y="3071019"/>
            <a:ext cx="9486900" cy="715962"/>
          </a:xfrm>
        </p:spPr>
        <p:txBody>
          <a:bodyPr/>
          <a:lstStyle/>
          <a:p>
            <a:r>
              <a:rPr lang="en-GB" sz="4000" dirty="0"/>
              <a:t>CẢM ƠN CÁC THẦY CÔ ĐÃ LẮNG NGHE!</a:t>
            </a:r>
            <a:endParaRPr lang="en-US" sz="4000" dirty="0"/>
          </a:p>
        </p:txBody>
      </p:sp>
      <p:sp>
        <p:nvSpPr>
          <p:cNvPr id="4" name="Date Placeholder 3">
            <a:extLst>
              <a:ext uri="{FF2B5EF4-FFF2-40B4-BE49-F238E27FC236}">
                <a16:creationId xmlns:a16="http://schemas.microsoft.com/office/drawing/2014/main" id="{953C8D98-FBA9-4B3D-B8BE-2AEE73287672}"/>
              </a:ext>
            </a:extLst>
          </p:cNvPr>
          <p:cNvSpPr>
            <a:spLocks noGrp="1"/>
          </p:cNvSpPr>
          <p:nvPr>
            <p:ph type="dt" sz="half" idx="10"/>
          </p:nvPr>
        </p:nvSpPr>
        <p:spPr/>
        <p:txBody>
          <a:bodyPr/>
          <a:lstStyle/>
          <a:p>
            <a:pPr>
              <a:defRPr/>
            </a:pPr>
            <a:fld id="{CDF79989-1CC2-4B04-86F0-67DBF265DDDC}" type="datetime1">
              <a:rPr lang="en-US" smtClean="0"/>
              <a:t>1/4/2024</a:t>
            </a:fld>
            <a:endParaRPr lang="en-US"/>
          </a:p>
        </p:txBody>
      </p:sp>
      <p:sp>
        <p:nvSpPr>
          <p:cNvPr id="5" name="Footer Placeholder 4">
            <a:extLst>
              <a:ext uri="{FF2B5EF4-FFF2-40B4-BE49-F238E27FC236}">
                <a16:creationId xmlns:a16="http://schemas.microsoft.com/office/drawing/2014/main" id="{6902FDE1-1437-4A76-A2AE-98CD82C02FD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FCCC690-EF9D-4A74-9FC2-4B9FD3679F6F}"/>
              </a:ext>
            </a:extLst>
          </p:cNvPr>
          <p:cNvSpPr>
            <a:spLocks noGrp="1"/>
          </p:cNvSpPr>
          <p:nvPr>
            <p:ph type="sldNum" sz="quarter" idx="12"/>
          </p:nvPr>
        </p:nvSpPr>
        <p:spPr/>
        <p:txBody>
          <a:bodyPr/>
          <a:lstStyle/>
          <a:p>
            <a:pPr>
              <a:defRPr/>
            </a:pPr>
            <a:fld id="{FA6DF8B7-7A97-4CA0-AB68-787E9B9D90F2}" type="slidenum">
              <a:rPr lang="en-US" altLang="en-US" smtClean="0"/>
              <a:pPr>
                <a:defRPr/>
              </a:pPr>
              <a:t>43</a:t>
            </a:fld>
            <a:endParaRPr lang="en-US" altLang="en-US" dirty="0"/>
          </a:p>
        </p:txBody>
      </p:sp>
    </p:spTree>
    <p:extLst>
      <p:ext uri="{BB962C8B-B14F-4D97-AF65-F5344CB8AC3E}">
        <p14:creationId xmlns:p14="http://schemas.microsoft.com/office/powerpoint/2010/main" val="359382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DFAC912-DE29-4EA8-97F9-0BFB60EAB12F}"/>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3.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mạch</a:t>
            </a:r>
            <a:r>
              <a:rPr lang="en-US" b="1" dirty="0">
                <a:solidFill>
                  <a:srgbClr val="3376C7"/>
                </a:solidFill>
                <a:latin typeface="Arial" pitchFamily="34" charset="0"/>
                <a:cs typeface="Arial" pitchFamily="34" charset="0"/>
              </a:rPr>
              <a:t> 0-10V – 0-5V</a:t>
            </a:r>
            <a:endParaRPr lang="en-US" sz="3600" b="1" dirty="0">
              <a:solidFill>
                <a:srgbClr val="3376C7"/>
              </a:solidFill>
              <a:latin typeface="Arial" pitchFamily="34" charset="0"/>
              <a:cs typeface="Arial" pitchFamily="34" charset="0"/>
            </a:endParaRPr>
          </a:p>
        </p:txBody>
      </p:sp>
      <p:sp>
        <p:nvSpPr>
          <p:cNvPr id="22531" name="Rectangle 71">
            <a:extLst>
              <a:ext uri="{FF2B5EF4-FFF2-40B4-BE49-F238E27FC236}">
                <a16:creationId xmlns:a16="http://schemas.microsoft.com/office/drawing/2014/main" id="{EC3DAF30-51E4-4637-839D-330F456F97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80BFFC-24D2-4960-B16B-A624D4D9FE3A}" type="slidenum">
              <a:rPr lang="en-US" altLang="en-US" sz="1200" smtClean="0">
                <a:solidFill>
                  <a:srgbClr val="898989"/>
                </a:solidFill>
                <a:latin typeface="Arial" panose="020B0604020202020204" pitchFamily="34" charset="0"/>
              </a:rPr>
              <a:pPr>
                <a:spcBef>
                  <a:spcPct val="0"/>
                </a:spcBef>
                <a:buFontTx/>
                <a:buNone/>
              </a:pPr>
              <a:t>44</a:t>
            </a:fld>
            <a:endParaRPr lang="en-US" altLang="en-US" sz="1200">
              <a:solidFill>
                <a:srgbClr val="898989"/>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ECC721D6-BA3B-4A71-A43D-14F524D0210F}"/>
              </a:ext>
            </a:extLst>
          </p:cNvPr>
          <p:cNvGraphicFramePr>
            <a:graphicFrameLocks noGrp="1"/>
          </p:cNvGraphicFramePr>
          <p:nvPr>
            <p:extLst>
              <p:ext uri="{D42A27DB-BD31-4B8C-83A1-F6EECF244321}">
                <p14:modId xmlns:p14="http://schemas.microsoft.com/office/powerpoint/2010/main" val="2310777240"/>
              </p:ext>
            </p:extLst>
          </p:nvPr>
        </p:nvGraphicFramePr>
        <p:xfrm>
          <a:off x="381000" y="1066801"/>
          <a:ext cx="8458201" cy="5128709"/>
        </p:xfrm>
        <a:graphic>
          <a:graphicData uri="http://schemas.openxmlformats.org/drawingml/2006/table">
            <a:tbl>
              <a:tblPr firstRow="1" firstCol="1" bandRow="1">
                <a:tableStyleId>{5C22544A-7EE6-4342-B048-85BDC9FD1C3A}</a:tableStyleId>
              </a:tblPr>
              <a:tblGrid>
                <a:gridCol w="674202">
                  <a:extLst>
                    <a:ext uri="{9D8B030D-6E8A-4147-A177-3AD203B41FA5}">
                      <a16:colId xmlns:a16="http://schemas.microsoft.com/office/drawing/2014/main" val="1682899511"/>
                    </a:ext>
                  </a:extLst>
                </a:gridCol>
                <a:gridCol w="1287117">
                  <a:extLst>
                    <a:ext uri="{9D8B030D-6E8A-4147-A177-3AD203B41FA5}">
                      <a16:colId xmlns:a16="http://schemas.microsoft.com/office/drawing/2014/main" val="1459925140"/>
                    </a:ext>
                  </a:extLst>
                </a:gridCol>
                <a:gridCol w="858081">
                  <a:extLst>
                    <a:ext uri="{9D8B030D-6E8A-4147-A177-3AD203B41FA5}">
                      <a16:colId xmlns:a16="http://schemas.microsoft.com/office/drawing/2014/main" val="4281515996"/>
                    </a:ext>
                  </a:extLst>
                </a:gridCol>
                <a:gridCol w="1287117">
                  <a:extLst>
                    <a:ext uri="{9D8B030D-6E8A-4147-A177-3AD203B41FA5}">
                      <a16:colId xmlns:a16="http://schemas.microsoft.com/office/drawing/2014/main" val="1484595789"/>
                    </a:ext>
                  </a:extLst>
                </a:gridCol>
                <a:gridCol w="755927">
                  <a:extLst>
                    <a:ext uri="{9D8B030D-6E8A-4147-A177-3AD203B41FA5}">
                      <a16:colId xmlns:a16="http://schemas.microsoft.com/office/drawing/2014/main" val="3194263314"/>
                    </a:ext>
                  </a:extLst>
                </a:gridCol>
                <a:gridCol w="1287117">
                  <a:extLst>
                    <a:ext uri="{9D8B030D-6E8A-4147-A177-3AD203B41FA5}">
                      <a16:colId xmlns:a16="http://schemas.microsoft.com/office/drawing/2014/main" val="46210810"/>
                    </a:ext>
                  </a:extLst>
                </a:gridCol>
                <a:gridCol w="1021523">
                  <a:extLst>
                    <a:ext uri="{9D8B030D-6E8A-4147-A177-3AD203B41FA5}">
                      <a16:colId xmlns:a16="http://schemas.microsoft.com/office/drawing/2014/main" val="281431560"/>
                    </a:ext>
                  </a:extLst>
                </a:gridCol>
                <a:gridCol w="1287117">
                  <a:extLst>
                    <a:ext uri="{9D8B030D-6E8A-4147-A177-3AD203B41FA5}">
                      <a16:colId xmlns:a16="http://schemas.microsoft.com/office/drawing/2014/main" val="3778531483"/>
                    </a:ext>
                  </a:extLst>
                </a:gridCol>
              </a:tblGrid>
              <a:tr h="90836">
                <a:tc>
                  <a:txBody>
                    <a:bodyPr/>
                    <a:lstStyle/>
                    <a:p>
                      <a:pPr marL="0" marR="0">
                        <a:lnSpc>
                          <a:spcPct val="150000"/>
                        </a:lnSpc>
                        <a:spcBef>
                          <a:spcPts val="0"/>
                        </a:spcBef>
                        <a:spcAft>
                          <a:spcPts val="0"/>
                        </a:spcAft>
                      </a:pPr>
                      <a:r>
                        <a:rPr lang="en-US" sz="900">
                          <a:effectLst/>
                        </a:rPr>
                        <a:t>Vin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Vout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Vin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Vout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Vin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Vout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Vin</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Vout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236494779"/>
                  </a:ext>
                </a:extLst>
              </a:tr>
              <a:tr h="190190">
                <a:tc>
                  <a:txBody>
                    <a:bodyPr/>
                    <a:lstStyle/>
                    <a:p>
                      <a:pPr marL="0" marR="0" algn="r">
                        <a:lnSpc>
                          <a:spcPct val="150000"/>
                        </a:lnSpc>
                        <a:spcBef>
                          <a:spcPts val="0"/>
                        </a:spcBef>
                        <a:spcAft>
                          <a:spcPts val="0"/>
                        </a:spcAft>
                      </a:pPr>
                      <a:r>
                        <a:rPr lang="en-US" sz="900">
                          <a:effectLst/>
                        </a:rPr>
                        <a:t>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0.0001119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1.3001114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2.550111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3.7501105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848468843"/>
                  </a:ext>
                </a:extLst>
              </a:tr>
              <a:tr h="190190">
                <a:tc>
                  <a:txBody>
                    <a:bodyPr/>
                    <a:lstStyle/>
                    <a:p>
                      <a:pPr marL="0" marR="0" algn="r">
                        <a:lnSpc>
                          <a:spcPct val="150000"/>
                        </a:lnSpc>
                        <a:spcBef>
                          <a:spcPts val="0"/>
                        </a:spcBef>
                        <a:spcAft>
                          <a:spcPts val="0"/>
                        </a:spcAft>
                      </a:pPr>
                      <a:r>
                        <a:rPr lang="en-US" sz="900">
                          <a:effectLst/>
                        </a:rPr>
                        <a:t>0.1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0.0501119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1.3501114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2.600111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3.8001105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000264700"/>
                  </a:ext>
                </a:extLst>
              </a:tr>
              <a:tr h="190190">
                <a:tc>
                  <a:txBody>
                    <a:bodyPr/>
                    <a:lstStyle/>
                    <a:p>
                      <a:pPr marL="0" marR="0" algn="r">
                        <a:lnSpc>
                          <a:spcPct val="150000"/>
                        </a:lnSpc>
                        <a:spcBef>
                          <a:spcPts val="0"/>
                        </a:spcBef>
                        <a:spcAft>
                          <a:spcPts val="0"/>
                        </a:spcAft>
                      </a:pPr>
                      <a:r>
                        <a:rPr lang="en-US" sz="900">
                          <a:effectLst/>
                        </a:rPr>
                        <a:t>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0.1001119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1.4001114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2.6501109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3.8501105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960232786"/>
                  </a:ext>
                </a:extLst>
              </a:tr>
              <a:tr h="190190">
                <a:tc>
                  <a:txBody>
                    <a:bodyPr/>
                    <a:lstStyle/>
                    <a:p>
                      <a:pPr marL="0" marR="0" algn="r">
                        <a:lnSpc>
                          <a:spcPct val="150000"/>
                        </a:lnSpc>
                        <a:spcBef>
                          <a:spcPts val="0"/>
                        </a:spcBef>
                        <a:spcAft>
                          <a:spcPts val="0"/>
                        </a:spcAft>
                      </a:pPr>
                      <a:r>
                        <a:rPr lang="en-US" sz="900">
                          <a:effectLst/>
                        </a:rPr>
                        <a:t>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0.1501119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1.4501114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2.7001109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3.9001105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171701863"/>
                  </a:ext>
                </a:extLst>
              </a:tr>
              <a:tr h="190190">
                <a:tc>
                  <a:txBody>
                    <a:bodyPr/>
                    <a:lstStyle/>
                    <a:p>
                      <a:pPr marL="0" marR="0" algn="r">
                        <a:lnSpc>
                          <a:spcPct val="150000"/>
                        </a:lnSpc>
                        <a:spcBef>
                          <a:spcPts val="0"/>
                        </a:spcBef>
                        <a:spcAft>
                          <a:spcPts val="0"/>
                        </a:spcAft>
                      </a:pPr>
                      <a:r>
                        <a:rPr lang="en-US" sz="900">
                          <a:effectLst/>
                        </a:rPr>
                        <a:t>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0.2001118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1.5001114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2.7501109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3.9501105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089751308"/>
                  </a:ext>
                </a:extLst>
              </a:tr>
              <a:tr h="190190">
                <a:tc>
                  <a:txBody>
                    <a:bodyPr/>
                    <a:lstStyle/>
                    <a:p>
                      <a:pPr marL="0" marR="0" algn="r">
                        <a:lnSpc>
                          <a:spcPct val="150000"/>
                        </a:lnSpc>
                        <a:spcBef>
                          <a:spcPts val="0"/>
                        </a:spcBef>
                        <a:spcAft>
                          <a:spcPts val="0"/>
                        </a:spcAft>
                      </a:pPr>
                      <a:r>
                        <a:rPr lang="en-US" sz="900">
                          <a:effectLst/>
                        </a:rPr>
                        <a:t>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0.2501118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1.5501113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2.8001109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4.0001104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167197337"/>
                  </a:ext>
                </a:extLst>
              </a:tr>
              <a:tr h="190190">
                <a:tc>
                  <a:txBody>
                    <a:bodyPr/>
                    <a:lstStyle/>
                    <a:p>
                      <a:pPr marL="0" marR="0" algn="r">
                        <a:lnSpc>
                          <a:spcPct val="150000"/>
                        </a:lnSpc>
                        <a:spcBef>
                          <a:spcPts val="0"/>
                        </a:spcBef>
                        <a:spcAft>
                          <a:spcPts val="0"/>
                        </a:spcAft>
                      </a:pPr>
                      <a:r>
                        <a:rPr lang="en-US" sz="900">
                          <a:effectLst/>
                        </a:rPr>
                        <a:t>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0.3001118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1.6001113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2.8501109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4.0501104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22918747"/>
                  </a:ext>
                </a:extLst>
              </a:tr>
              <a:tr h="190190">
                <a:tc>
                  <a:txBody>
                    <a:bodyPr/>
                    <a:lstStyle/>
                    <a:p>
                      <a:pPr marL="0" marR="0" algn="r">
                        <a:lnSpc>
                          <a:spcPct val="150000"/>
                        </a:lnSpc>
                        <a:spcBef>
                          <a:spcPts val="0"/>
                        </a:spcBef>
                        <a:spcAft>
                          <a:spcPts val="0"/>
                        </a:spcAft>
                      </a:pPr>
                      <a:r>
                        <a:rPr lang="en-US" sz="900">
                          <a:effectLst/>
                        </a:rPr>
                        <a:t>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0.3501118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1.6501113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2.9001108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4.1001104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798518895"/>
                  </a:ext>
                </a:extLst>
              </a:tr>
              <a:tr h="190190">
                <a:tc>
                  <a:txBody>
                    <a:bodyPr/>
                    <a:lstStyle/>
                    <a:p>
                      <a:pPr marL="0" marR="0" algn="r">
                        <a:lnSpc>
                          <a:spcPct val="150000"/>
                        </a:lnSpc>
                        <a:spcBef>
                          <a:spcPts val="0"/>
                        </a:spcBef>
                        <a:spcAft>
                          <a:spcPts val="0"/>
                        </a:spcAft>
                      </a:pPr>
                      <a:r>
                        <a:rPr lang="en-US" sz="900">
                          <a:effectLst/>
                        </a:rPr>
                        <a:t>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0.4001118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1.7001113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2.9501108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4.1501104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812952325"/>
                  </a:ext>
                </a:extLst>
              </a:tr>
              <a:tr h="190190">
                <a:tc>
                  <a:txBody>
                    <a:bodyPr/>
                    <a:lstStyle/>
                    <a:p>
                      <a:pPr marL="0" marR="0" algn="r">
                        <a:lnSpc>
                          <a:spcPct val="150000"/>
                        </a:lnSpc>
                        <a:spcBef>
                          <a:spcPts val="0"/>
                        </a:spcBef>
                        <a:spcAft>
                          <a:spcPts val="0"/>
                        </a:spcAft>
                      </a:pPr>
                      <a:r>
                        <a:rPr lang="en-US" sz="900">
                          <a:effectLst/>
                        </a:rPr>
                        <a:t>0.9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0.4501118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1.7501113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3.0001108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4.2001104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506089963"/>
                  </a:ext>
                </a:extLst>
              </a:tr>
              <a:tr h="190190">
                <a:tc>
                  <a:txBody>
                    <a:bodyPr/>
                    <a:lstStyle/>
                    <a:p>
                      <a:pPr marL="0" marR="0" algn="r">
                        <a:lnSpc>
                          <a:spcPct val="150000"/>
                        </a:lnSpc>
                        <a:spcBef>
                          <a:spcPts val="0"/>
                        </a:spcBef>
                        <a:spcAft>
                          <a:spcPts val="0"/>
                        </a:spcAft>
                      </a:pPr>
                      <a:r>
                        <a:rPr lang="en-US" sz="900">
                          <a:effectLst/>
                        </a:rPr>
                        <a:t>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0.5001117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1.8001113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3.0501108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4.2501103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94306583"/>
                  </a:ext>
                </a:extLst>
              </a:tr>
              <a:tr h="190190">
                <a:tc>
                  <a:txBody>
                    <a:bodyPr/>
                    <a:lstStyle/>
                    <a:p>
                      <a:pPr marL="0" marR="0" algn="r">
                        <a:lnSpc>
                          <a:spcPct val="150000"/>
                        </a:lnSpc>
                        <a:spcBef>
                          <a:spcPts val="0"/>
                        </a:spcBef>
                        <a:spcAft>
                          <a:spcPts val="0"/>
                        </a:spcAft>
                      </a:pPr>
                      <a:r>
                        <a:rPr lang="en-US" sz="900">
                          <a:effectLst/>
                        </a:rPr>
                        <a:t>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0.5501117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1.8501112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3.1001108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4.3001103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56696376"/>
                  </a:ext>
                </a:extLst>
              </a:tr>
              <a:tr h="190190">
                <a:tc>
                  <a:txBody>
                    <a:bodyPr/>
                    <a:lstStyle/>
                    <a:p>
                      <a:pPr marL="0" marR="0" algn="r">
                        <a:lnSpc>
                          <a:spcPct val="150000"/>
                        </a:lnSpc>
                        <a:spcBef>
                          <a:spcPts val="0"/>
                        </a:spcBef>
                        <a:spcAft>
                          <a:spcPts val="0"/>
                        </a:spcAft>
                      </a:pPr>
                      <a:r>
                        <a:rPr lang="en-US" sz="900">
                          <a:effectLst/>
                        </a:rPr>
                        <a:t>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0.6001117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1.9001112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3.1501107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4.3501103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508541436"/>
                  </a:ext>
                </a:extLst>
              </a:tr>
              <a:tr h="190190">
                <a:tc>
                  <a:txBody>
                    <a:bodyPr/>
                    <a:lstStyle/>
                    <a:p>
                      <a:pPr marL="0" marR="0" algn="r">
                        <a:lnSpc>
                          <a:spcPct val="150000"/>
                        </a:lnSpc>
                        <a:spcBef>
                          <a:spcPts val="0"/>
                        </a:spcBef>
                        <a:spcAft>
                          <a:spcPts val="0"/>
                        </a:spcAft>
                      </a:pPr>
                      <a:r>
                        <a:rPr lang="en-US" sz="900">
                          <a:effectLst/>
                        </a:rPr>
                        <a:t>1.3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0.6501117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1.9501112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3.2001107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4.4001103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645833551"/>
                  </a:ext>
                </a:extLst>
              </a:tr>
              <a:tr h="190190">
                <a:tc>
                  <a:txBody>
                    <a:bodyPr/>
                    <a:lstStyle/>
                    <a:p>
                      <a:pPr marL="0" marR="0" algn="r">
                        <a:lnSpc>
                          <a:spcPct val="150000"/>
                        </a:lnSpc>
                        <a:spcBef>
                          <a:spcPts val="0"/>
                        </a:spcBef>
                        <a:spcAft>
                          <a:spcPts val="0"/>
                        </a:spcAft>
                      </a:pPr>
                      <a:r>
                        <a:rPr lang="en-US" sz="900">
                          <a:effectLst/>
                        </a:rPr>
                        <a:t>1.4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0.7001117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2.0001112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3.2501107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8.9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4.4501103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420874674"/>
                  </a:ext>
                </a:extLst>
              </a:tr>
              <a:tr h="190190">
                <a:tc>
                  <a:txBody>
                    <a:bodyPr/>
                    <a:lstStyle/>
                    <a:p>
                      <a:pPr marL="0" marR="0" algn="r">
                        <a:lnSpc>
                          <a:spcPct val="150000"/>
                        </a:lnSpc>
                        <a:spcBef>
                          <a:spcPts val="0"/>
                        </a:spcBef>
                        <a:spcAft>
                          <a:spcPts val="0"/>
                        </a:spcAft>
                      </a:pPr>
                      <a:r>
                        <a:rPr lang="en-US" sz="900">
                          <a:effectLst/>
                        </a:rPr>
                        <a:t>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0.7501116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2.0501112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3.3001107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4.5001102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025544534"/>
                  </a:ext>
                </a:extLst>
              </a:tr>
              <a:tr h="190190">
                <a:tc>
                  <a:txBody>
                    <a:bodyPr/>
                    <a:lstStyle/>
                    <a:p>
                      <a:pPr marL="0" marR="0" algn="r">
                        <a:lnSpc>
                          <a:spcPct val="150000"/>
                        </a:lnSpc>
                        <a:spcBef>
                          <a:spcPts val="0"/>
                        </a:spcBef>
                        <a:spcAft>
                          <a:spcPts val="0"/>
                        </a:spcAft>
                      </a:pPr>
                      <a:r>
                        <a:rPr lang="en-US" sz="900">
                          <a:effectLst/>
                        </a:rPr>
                        <a:t>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0.8001116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2.1001111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3.3501107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4.5501102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354671210"/>
                  </a:ext>
                </a:extLst>
              </a:tr>
              <a:tr h="190190">
                <a:tc>
                  <a:txBody>
                    <a:bodyPr/>
                    <a:lstStyle/>
                    <a:p>
                      <a:pPr marL="0" marR="0" algn="r">
                        <a:lnSpc>
                          <a:spcPct val="150000"/>
                        </a:lnSpc>
                        <a:spcBef>
                          <a:spcPts val="0"/>
                        </a:spcBef>
                        <a:spcAft>
                          <a:spcPts val="0"/>
                        </a:spcAft>
                      </a:pPr>
                      <a:r>
                        <a:rPr lang="en-US" sz="900">
                          <a:effectLst/>
                        </a:rPr>
                        <a:t>1.7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0.8501116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2.1501111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3.4001107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4.6001102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041697284"/>
                  </a:ext>
                </a:extLst>
              </a:tr>
              <a:tr h="190190">
                <a:tc>
                  <a:txBody>
                    <a:bodyPr/>
                    <a:lstStyle/>
                    <a:p>
                      <a:pPr marL="0" marR="0" algn="r">
                        <a:lnSpc>
                          <a:spcPct val="150000"/>
                        </a:lnSpc>
                        <a:spcBef>
                          <a:spcPts val="0"/>
                        </a:spcBef>
                        <a:spcAft>
                          <a:spcPts val="0"/>
                        </a:spcAft>
                      </a:pPr>
                      <a:r>
                        <a:rPr lang="en-US" sz="900">
                          <a:effectLst/>
                        </a:rPr>
                        <a:t>1.8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0.9001116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2.2001111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6.9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3.4501106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4.6501102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415372756"/>
                  </a:ext>
                </a:extLst>
              </a:tr>
              <a:tr h="190190">
                <a:tc>
                  <a:txBody>
                    <a:bodyPr/>
                    <a:lstStyle/>
                    <a:p>
                      <a:pPr marL="0" marR="0" algn="r">
                        <a:lnSpc>
                          <a:spcPct val="150000"/>
                        </a:lnSpc>
                        <a:spcBef>
                          <a:spcPts val="0"/>
                        </a:spcBef>
                        <a:spcAft>
                          <a:spcPts val="0"/>
                        </a:spcAft>
                      </a:pPr>
                      <a:r>
                        <a:rPr lang="en-US" sz="900">
                          <a:effectLst/>
                        </a:rPr>
                        <a:t>1.9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0.9501116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2.2501111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3.5001106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4.7001102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373973096"/>
                  </a:ext>
                </a:extLst>
              </a:tr>
              <a:tr h="190190">
                <a:tc>
                  <a:txBody>
                    <a:bodyPr/>
                    <a:lstStyle/>
                    <a:p>
                      <a:pPr marL="0" marR="0" algn="r">
                        <a:lnSpc>
                          <a:spcPct val="150000"/>
                        </a:lnSpc>
                        <a:spcBef>
                          <a:spcPts val="0"/>
                        </a:spcBef>
                        <a:spcAft>
                          <a:spcPts val="0"/>
                        </a:spcAft>
                      </a:pPr>
                      <a:r>
                        <a:rPr lang="en-US" sz="900">
                          <a:effectLst/>
                        </a:rPr>
                        <a:t>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1.0001115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2.3001111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3.5501106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4.7501102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411551480"/>
                  </a:ext>
                </a:extLst>
              </a:tr>
              <a:tr h="190190">
                <a:tc>
                  <a:txBody>
                    <a:bodyPr/>
                    <a:lstStyle/>
                    <a:p>
                      <a:pPr marL="0" marR="0" algn="r">
                        <a:lnSpc>
                          <a:spcPct val="150000"/>
                        </a:lnSpc>
                        <a:spcBef>
                          <a:spcPts val="0"/>
                        </a:spcBef>
                        <a:spcAft>
                          <a:spcPts val="0"/>
                        </a:spcAft>
                      </a:pPr>
                      <a:r>
                        <a:rPr lang="en-US" sz="900">
                          <a:effectLst/>
                        </a:rPr>
                        <a:t>2.1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1.0501115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2.350111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3.6001106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4.8001101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2926028163"/>
                  </a:ext>
                </a:extLst>
              </a:tr>
              <a:tr h="190190">
                <a:tc>
                  <a:txBody>
                    <a:bodyPr/>
                    <a:lstStyle/>
                    <a:p>
                      <a:pPr marL="0" marR="0" algn="r">
                        <a:lnSpc>
                          <a:spcPct val="150000"/>
                        </a:lnSpc>
                        <a:spcBef>
                          <a:spcPts val="0"/>
                        </a:spcBef>
                        <a:spcAft>
                          <a:spcPts val="0"/>
                        </a:spcAft>
                      </a:pPr>
                      <a:r>
                        <a:rPr lang="en-US" sz="900">
                          <a:effectLst/>
                        </a:rPr>
                        <a:t>2.2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1.1001115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2.400111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3.6501106</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9.7</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4.8501101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3753805394"/>
                  </a:ext>
                </a:extLst>
              </a:tr>
              <a:tr h="190190">
                <a:tc>
                  <a:txBody>
                    <a:bodyPr/>
                    <a:lstStyle/>
                    <a:p>
                      <a:pPr marL="0" marR="0" algn="r">
                        <a:lnSpc>
                          <a:spcPct val="150000"/>
                        </a:lnSpc>
                        <a:spcBef>
                          <a:spcPts val="0"/>
                        </a:spcBef>
                        <a:spcAft>
                          <a:spcPts val="0"/>
                        </a:spcAft>
                      </a:pPr>
                      <a:r>
                        <a:rPr lang="en-US" sz="900">
                          <a:effectLst/>
                        </a:rPr>
                        <a:t>2.3</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1.1501115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2.450111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7.4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3.7001105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9.8</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4.9001101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712243867"/>
                  </a:ext>
                </a:extLst>
              </a:tr>
              <a:tr h="190190">
                <a:tc>
                  <a:txBody>
                    <a:bodyPr/>
                    <a:lstStyle/>
                    <a:p>
                      <a:pPr marL="0" marR="0" algn="r">
                        <a:lnSpc>
                          <a:spcPct val="150000"/>
                        </a:lnSpc>
                        <a:spcBef>
                          <a:spcPts val="0"/>
                        </a:spcBef>
                        <a:spcAft>
                          <a:spcPts val="0"/>
                        </a:spcAft>
                      </a:pPr>
                      <a:r>
                        <a:rPr lang="en-US" sz="900">
                          <a:effectLst/>
                        </a:rPr>
                        <a:t>2.4</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1.2001115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2.500111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9.9</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4.9501101</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1992920982"/>
                  </a:ext>
                </a:extLst>
              </a:tr>
              <a:tr h="190190">
                <a:tc>
                  <a:txBody>
                    <a:bodyPr/>
                    <a:lstStyle/>
                    <a:p>
                      <a:pPr marL="0" marR="0" algn="r">
                        <a:lnSpc>
                          <a:spcPct val="150000"/>
                        </a:lnSpc>
                        <a:spcBef>
                          <a:spcPts val="0"/>
                        </a:spcBef>
                        <a:spcAft>
                          <a:spcPts val="0"/>
                        </a:spcAft>
                      </a:pPr>
                      <a:r>
                        <a:rPr lang="en-US" sz="900">
                          <a:effectLst/>
                        </a:rPr>
                        <a:t>2.5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1.2501115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nSpc>
                          <a:spcPct val="150000"/>
                        </a:lnSpc>
                        <a:spcBef>
                          <a:spcPts val="0"/>
                        </a:spcBef>
                        <a:spcAft>
                          <a:spcPts val="0"/>
                        </a:spcAft>
                      </a:pPr>
                      <a:r>
                        <a:rPr lang="en-US" sz="900">
                          <a:effectLst/>
                        </a:rPr>
                        <a:t>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a:effectLst/>
                        </a:rPr>
                        <a:t>10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tc>
                  <a:txBody>
                    <a:bodyPr/>
                    <a:lstStyle/>
                    <a:p>
                      <a:pPr marL="0" marR="0" algn="r">
                        <a:lnSpc>
                          <a:spcPct val="150000"/>
                        </a:lnSpc>
                        <a:spcBef>
                          <a:spcPts val="0"/>
                        </a:spcBef>
                        <a:spcAft>
                          <a:spcPts val="0"/>
                        </a:spcAft>
                      </a:pPr>
                      <a:r>
                        <a:rPr lang="en-US" sz="900" dirty="0">
                          <a:effectLst/>
                        </a:rPr>
                        <a:t>5.0001101</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670" marR="24670" marT="0" marB="0" anchor="b"/>
                </a:tc>
                <a:extLst>
                  <a:ext uri="{0D108BD9-81ED-4DB2-BD59-A6C34878D82A}">
                    <a16:rowId xmlns:a16="http://schemas.microsoft.com/office/drawing/2014/main" val="787462415"/>
                  </a:ext>
                </a:extLst>
              </a:tr>
            </a:tbl>
          </a:graphicData>
        </a:graphic>
      </p:graphicFrame>
    </p:spTree>
    <p:extLst>
      <p:ext uri="{BB962C8B-B14F-4D97-AF65-F5344CB8AC3E}">
        <p14:creationId xmlns:p14="http://schemas.microsoft.com/office/powerpoint/2010/main" val="369644025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80E2397-9524-4E23-A203-9D53170300C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 74HC14D</a:t>
            </a:r>
            <a:endParaRPr lang="en-US" sz="3600" b="1" dirty="0">
              <a:solidFill>
                <a:srgbClr val="3376C7"/>
              </a:solidFill>
              <a:latin typeface="Arial" pitchFamily="34" charset="0"/>
              <a:cs typeface="Arial" pitchFamily="34" charset="0"/>
            </a:endParaRPr>
          </a:p>
        </p:txBody>
      </p:sp>
      <p:sp>
        <p:nvSpPr>
          <p:cNvPr id="23555" name="Rectangle 71">
            <a:extLst>
              <a:ext uri="{FF2B5EF4-FFF2-40B4-BE49-F238E27FC236}">
                <a16:creationId xmlns:a16="http://schemas.microsoft.com/office/drawing/2014/main" id="{19F3EC5C-8EFE-4719-B68D-664BD3E2C2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91E6565-1EB2-4E18-B1A3-C49C7177B5C6}" type="slidenum">
              <a:rPr lang="en-US" altLang="en-US" sz="1200" smtClean="0">
                <a:solidFill>
                  <a:srgbClr val="898989"/>
                </a:solidFill>
                <a:latin typeface="Arial" panose="020B0604020202020204" pitchFamily="34" charset="0"/>
              </a:rPr>
              <a:pPr>
                <a:spcBef>
                  <a:spcPct val="0"/>
                </a:spcBef>
                <a:buFontTx/>
                <a:buNone/>
              </a:pPr>
              <a:t>45</a:t>
            </a:fld>
            <a:endParaRPr lang="en-US" altLang="en-US" sz="1200">
              <a:solidFill>
                <a:srgbClr val="898989"/>
              </a:solidFill>
              <a:latin typeface="Arial" panose="020B0604020202020204" pitchFamily="34" charset="0"/>
            </a:endParaRPr>
          </a:p>
        </p:txBody>
      </p:sp>
      <p:pic>
        <p:nvPicPr>
          <p:cNvPr id="13" name="Picture 12">
            <a:extLst>
              <a:ext uri="{FF2B5EF4-FFF2-40B4-BE49-F238E27FC236}">
                <a16:creationId xmlns:a16="http://schemas.microsoft.com/office/drawing/2014/main" id="{0C0212CF-FC78-46AA-87D4-AD923E2F62EB}"/>
              </a:ext>
            </a:extLst>
          </p:cNvPr>
          <p:cNvPicPr>
            <a:picLocks noChangeAspect="1"/>
          </p:cNvPicPr>
          <p:nvPr/>
        </p:nvPicPr>
        <p:blipFill>
          <a:blip r:embed="rId2"/>
          <a:stretch>
            <a:fillRect/>
          </a:stretch>
        </p:blipFill>
        <p:spPr>
          <a:xfrm>
            <a:off x="0" y="1605337"/>
            <a:ext cx="9144000" cy="3647325"/>
          </a:xfrm>
          <a:prstGeom prst="rect">
            <a:avLst/>
          </a:prstGeom>
        </p:spPr>
      </p:pic>
    </p:spTree>
    <p:extLst>
      <p:ext uri="{BB962C8B-B14F-4D97-AF65-F5344CB8AC3E}">
        <p14:creationId xmlns:p14="http://schemas.microsoft.com/office/powerpoint/2010/main" val="272854777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D80E2397-9524-4E23-A203-9D53170300C8}"/>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5. OPA188 Auto-Zero</a:t>
            </a:r>
            <a:endParaRPr lang="en-US" sz="3600" b="1" dirty="0">
              <a:solidFill>
                <a:srgbClr val="3376C7"/>
              </a:solidFill>
              <a:latin typeface="Arial" pitchFamily="34" charset="0"/>
              <a:cs typeface="Arial" pitchFamily="34" charset="0"/>
            </a:endParaRPr>
          </a:p>
        </p:txBody>
      </p:sp>
      <p:sp>
        <p:nvSpPr>
          <p:cNvPr id="23555" name="Rectangle 71">
            <a:extLst>
              <a:ext uri="{FF2B5EF4-FFF2-40B4-BE49-F238E27FC236}">
                <a16:creationId xmlns:a16="http://schemas.microsoft.com/office/drawing/2014/main" id="{19F3EC5C-8EFE-4719-B68D-664BD3E2C2E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91E6565-1EB2-4E18-B1A3-C49C7177B5C6}" type="slidenum">
              <a:rPr lang="en-US" altLang="en-US" sz="1200" smtClean="0">
                <a:solidFill>
                  <a:srgbClr val="898989"/>
                </a:solidFill>
                <a:latin typeface="Arial" panose="020B0604020202020204" pitchFamily="34" charset="0"/>
              </a:rPr>
              <a:pPr>
                <a:spcBef>
                  <a:spcPct val="0"/>
                </a:spcBef>
                <a:buFontTx/>
                <a:buNone/>
              </a:pPr>
              <a:t>46</a:t>
            </a:fld>
            <a:endParaRPr lang="en-US" altLang="en-US" sz="120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4AD145CF-009B-42BE-B2B2-0630EE5670B7}"/>
              </a:ext>
            </a:extLst>
          </p:cNvPr>
          <p:cNvPicPr>
            <a:picLocks noChangeAspect="1"/>
          </p:cNvPicPr>
          <p:nvPr/>
        </p:nvPicPr>
        <p:blipFill>
          <a:blip r:embed="rId2"/>
          <a:stretch>
            <a:fillRect/>
          </a:stretch>
        </p:blipFill>
        <p:spPr>
          <a:xfrm>
            <a:off x="0" y="1237044"/>
            <a:ext cx="9144000" cy="5255831"/>
          </a:xfrm>
          <a:prstGeom prst="rect">
            <a:avLst/>
          </a:prstGeom>
        </p:spPr>
      </p:pic>
    </p:spTree>
    <p:extLst>
      <p:ext uri="{BB962C8B-B14F-4D97-AF65-F5344CB8AC3E}">
        <p14:creationId xmlns:p14="http://schemas.microsoft.com/office/powerpoint/2010/main" val="332264160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0B3E-BB81-A8DA-E359-87ABEE1AD46D}"/>
              </a:ext>
            </a:extLst>
          </p:cNvPr>
          <p:cNvSpPr>
            <a:spLocks noGrp="1"/>
          </p:cNvSpPr>
          <p:nvPr>
            <p:ph type="title"/>
          </p:nvPr>
        </p:nvSpPr>
        <p:spPr/>
        <p:txBody>
          <a:bodyPr/>
          <a:lstStyle/>
          <a:p>
            <a:r>
              <a:rPr lang="en-US" dirty="0"/>
              <a:t>LORA VS ZIGBEE</a:t>
            </a:r>
          </a:p>
        </p:txBody>
      </p:sp>
      <p:sp>
        <p:nvSpPr>
          <p:cNvPr id="4" name="Date Placeholder 3">
            <a:extLst>
              <a:ext uri="{FF2B5EF4-FFF2-40B4-BE49-F238E27FC236}">
                <a16:creationId xmlns:a16="http://schemas.microsoft.com/office/drawing/2014/main" id="{CC157653-1F32-1B2B-B9AA-2ECF905EDE76}"/>
              </a:ext>
            </a:extLst>
          </p:cNvPr>
          <p:cNvSpPr>
            <a:spLocks noGrp="1"/>
          </p:cNvSpPr>
          <p:nvPr>
            <p:ph type="dt" sz="half" idx="10"/>
          </p:nvPr>
        </p:nvSpPr>
        <p:spPr/>
        <p:txBody>
          <a:bodyPr/>
          <a:lstStyle/>
          <a:p>
            <a:pPr>
              <a:defRPr/>
            </a:pPr>
            <a:fld id="{6077E526-611B-43AB-A802-65D888E57AAA}" type="datetime1">
              <a:rPr lang="en-US" smtClean="0"/>
              <a:t>1/4/2024</a:t>
            </a:fld>
            <a:endParaRPr lang="en-US"/>
          </a:p>
        </p:txBody>
      </p:sp>
      <p:sp>
        <p:nvSpPr>
          <p:cNvPr id="5" name="Footer Placeholder 4">
            <a:extLst>
              <a:ext uri="{FF2B5EF4-FFF2-40B4-BE49-F238E27FC236}">
                <a16:creationId xmlns:a16="http://schemas.microsoft.com/office/drawing/2014/main" id="{440C545D-79BD-8C14-B51B-3FC29A669D9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6DA660F-DB0B-BA54-F230-CB8C145B652F}"/>
              </a:ext>
            </a:extLst>
          </p:cNvPr>
          <p:cNvSpPr>
            <a:spLocks noGrp="1"/>
          </p:cNvSpPr>
          <p:nvPr>
            <p:ph type="sldNum" sz="quarter" idx="12"/>
          </p:nvPr>
        </p:nvSpPr>
        <p:spPr/>
        <p:txBody>
          <a:bodyPr/>
          <a:lstStyle/>
          <a:p>
            <a:pPr>
              <a:defRPr/>
            </a:pPr>
            <a:fld id="{FA6DF8B7-7A97-4CA0-AB68-787E9B9D90F2}" type="slidenum">
              <a:rPr lang="en-US" altLang="en-US" smtClean="0"/>
              <a:pPr>
                <a:defRPr/>
              </a:pPr>
              <a:t>47</a:t>
            </a:fld>
            <a:endParaRPr lang="en-US" altLang="en-US" dirty="0"/>
          </a:p>
        </p:txBody>
      </p:sp>
      <p:graphicFrame>
        <p:nvGraphicFramePr>
          <p:cNvPr id="7" name="Table 6">
            <a:extLst>
              <a:ext uri="{FF2B5EF4-FFF2-40B4-BE49-F238E27FC236}">
                <a16:creationId xmlns:a16="http://schemas.microsoft.com/office/drawing/2014/main" id="{E73E1590-706C-53CF-6608-B985D5EC661D}"/>
              </a:ext>
            </a:extLst>
          </p:cNvPr>
          <p:cNvGraphicFramePr>
            <a:graphicFrameLocks noGrp="1"/>
          </p:cNvGraphicFramePr>
          <p:nvPr>
            <p:extLst>
              <p:ext uri="{D42A27DB-BD31-4B8C-83A1-F6EECF244321}">
                <p14:modId xmlns:p14="http://schemas.microsoft.com/office/powerpoint/2010/main" val="434738656"/>
              </p:ext>
            </p:extLst>
          </p:nvPr>
        </p:nvGraphicFramePr>
        <p:xfrm>
          <a:off x="1524000" y="1397000"/>
          <a:ext cx="6096000" cy="4495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66727328"/>
                    </a:ext>
                  </a:extLst>
                </a:gridCol>
                <a:gridCol w="2032000">
                  <a:extLst>
                    <a:ext uri="{9D8B030D-6E8A-4147-A177-3AD203B41FA5}">
                      <a16:colId xmlns:a16="http://schemas.microsoft.com/office/drawing/2014/main" val="1001141820"/>
                    </a:ext>
                  </a:extLst>
                </a:gridCol>
                <a:gridCol w="2032000">
                  <a:extLst>
                    <a:ext uri="{9D8B030D-6E8A-4147-A177-3AD203B41FA5}">
                      <a16:colId xmlns:a16="http://schemas.microsoft.com/office/drawing/2014/main" val="1245374901"/>
                    </a:ext>
                  </a:extLst>
                </a:gridCol>
              </a:tblGrid>
              <a:tr h="370840">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LORA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ZIGBEE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7129481"/>
                  </a:ext>
                </a:extLst>
              </a:tr>
              <a:tr h="370840">
                <a:tc>
                  <a:txBody>
                    <a:bodyPr/>
                    <a:lstStyle/>
                    <a:p>
                      <a:r>
                        <a:rPr lang="en-US" sz="1800" b="0" i="0" kern="1200" dirty="0">
                          <a:solidFill>
                            <a:schemeClr val="dk1"/>
                          </a:solidFill>
                          <a:effectLst/>
                          <a:latin typeface="+mn-lt"/>
                          <a:ea typeface="+mn-ea"/>
                          <a:cs typeface="+mn-cs"/>
                        </a:rPr>
                        <a:t>Frequency band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863 - 870 MHz; 902 - 928 MHz; 915 - 928 MHz; 2.4 GHz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868MHz, 915 MHz, 2.4GHz</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945729"/>
                  </a:ext>
                </a:extLst>
              </a:tr>
              <a:tr h="370840">
                <a:tc>
                  <a:txBody>
                    <a:bodyPr/>
                    <a:lstStyle/>
                    <a:p>
                      <a:r>
                        <a:rPr lang="en-US" sz="1800" b="0" i="0" kern="1200" dirty="0">
                          <a:solidFill>
                            <a:schemeClr val="dk1"/>
                          </a:solidFill>
                          <a:effectLst/>
                          <a:latin typeface="+mn-lt"/>
                          <a:ea typeface="+mn-ea"/>
                          <a:cs typeface="+mn-cs"/>
                        </a:rPr>
                        <a:t>Transmission range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Up to 15 – 20 km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100m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506556"/>
                  </a:ext>
                </a:extLst>
              </a:tr>
              <a:tr h="370840">
                <a:tc>
                  <a:txBody>
                    <a:bodyPr/>
                    <a:lstStyle/>
                    <a:p>
                      <a:r>
                        <a:rPr lang="en-US" sz="1800" b="0" i="0" kern="1200" dirty="0">
                          <a:solidFill>
                            <a:schemeClr val="dk1"/>
                          </a:solidFill>
                          <a:effectLst/>
                          <a:latin typeface="+mn-lt"/>
                          <a:ea typeface="+mn-ea"/>
                          <a:cs typeface="+mn-cs"/>
                        </a:rPr>
                        <a:t>Data rate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300 bps to 37.5 kbps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250 kbps, 100 kbps, 40 kbps </a:t>
                      </a:r>
                      <a:r>
                        <a:rPr lang="en-US" sz="1800" b="0" i="0" kern="1200" dirty="0" err="1">
                          <a:solidFill>
                            <a:schemeClr val="dk1"/>
                          </a:solidFill>
                          <a:effectLst/>
                          <a:latin typeface="+mn-lt"/>
                          <a:ea typeface="+mn-ea"/>
                          <a:cs typeface="+mn-cs"/>
                        </a:rPr>
                        <a:t>và</a:t>
                      </a:r>
                      <a:r>
                        <a:rPr lang="en-US" sz="1800" b="0" i="0" kern="1200" dirty="0">
                          <a:solidFill>
                            <a:schemeClr val="dk1"/>
                          </a:solidFill>
                          <a:effectLst/>
                          <a:latin typeface="+mn-lt"/>
                          <a:ea typeface="+mn-ea"/>
                          <a:cs typeface="+mn-cs"/>
                        </a:rPr>
                        <a:t> 20 kbps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5655944"/>
                  </a:ext>
                </a:extLst>
              </a:tr>
              <a:tr h="370840">
                <a:tc>
                  <a:txBody>
                    <a:bodyPr/>
                    <a:lstStyle/>
                    <a:p>
                      <a:r>
                        <a:rPr lang="en-US" sz="1800" b="0" i="0" kern="1200" dirty="0">
                          <a:solidFill>
                            <a:schemeClr val="dk1"/>
                          </a:solidFill>
                          <a:effectLst/>
                          <a:latin typeface="+mn-lt"/>
                          <a:ea typeface="+mn-ea"/>
                          <a:cs typeface="+mn-cs"/>
                        </a:rPr>
                        <a:t>Topology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Star, tree, </a:t>
                      </a:r>
                      <a:r>
                        <a:rPr lang="en-US" sz="1800" b="0" i="0" kern="1200" dirty="0">
                          <a:solidFill>
                            <a:schemeClr val="dk1"/>
                          </a:solidFill>
                          <a:effectLst/>
                          <a:latin typeface="+mn-lt"/>
                          <a:ea typeface="+mn-ea"/>
                          <a:cs typeface="+mn-cs"/>
                        </a:rPr>
                        <a:t>peer-to-peer and mesh</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211762"/>
                  </a:ext>
                </a:extLst>
              </a:tr>
              <a:tr h="370840">
                <a:tc>
                  <a:txBody>
                    <a:bodyPr/>
                    <a:lstStyle/>
                    <a:p>
                      <a:r>
                        <a:rPr lang="en-US" sz="1800" b="0" i="0" kern="1200" dirty="0">
                          <a:solidFill>
                            <a:schemeClr val="dk1"/>
                          </a:solidFill>
                          <a:effectLst/>
                          <a:latin typeface="+mn-lt"/>
                          <a:ea typeface="+mn-ea"/>
                          <a:cs typeface="+mn-cs"/>
                        </a:rPr>
                        <a:t>Cost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Low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Middle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2089043"/>
                  </a:ext>
                </a:extLst>
              </a:tr>
              <a:tr h="370840">
                <a:tc>
                  <a:txBody>
                    <a:bodyPr/>
                    <a:lstStyle/>
                    <a:p>
                      <a:r>
                        <a:rPr lang="en-US" sz="1800" b="0" i="0" kern="1200" dirty="0">
                          <a:solidFill>
                            <a:schemeClr val="dk1"/>
                          </a:solidFill>
                          <a:effectLst/>
                          <a:latin typeface="+mn-lt"/>
                          <a:ea typeface="+mn-ea"/>
                          <a:cs typeface="+mn-cs"/>
                        </a:rPr>
                        <a:t>Application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used as Wide Area</a:t>
                      </a:r>
                      <a:br>
                        <a:rPr lang="en-US" dirty="0"/>
                      </a:br>
                      <a:r>
                        <a:rPr lang="en-US" sz="1800" b="0" i="0" kern="1200" dirty="0">
                          <a:solidFill>
                            <a:schemeClr val="dk1"/>
                          </a:solidFill>
                          <a:effectLst/>
                          <a:latin typeface="+mn-lt"/>
                          <a:ea typeface="+mn-ea"/>
                          <a:cs typeface="+mn-cs"/>
                        </a:rPr>
                        <a:t>Network</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used as LR-WPAN i.e. low rate wireless personal area network</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557252"/>
                  </a:ext>
                </a:extLst>
              </a:tr>
            </a:tbl>
          </a:graphicData>
        </a:graphic>
      </p:graphicFrame>
    </p:spTree>
    <p:extLst>
      <p:ext uri="{BB962C8B-B14F-4D97-AF65-F5344CB8AC3E}">
        <p14:creationId xmlns:p14="http://schemas.microsoft.com/office/powerpoint/2010/main" val="978413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76459C-B62D-25BC-55DB-5373C2670874}"/>
              </a:ext>
            </a:extLst>
          </p:cNvPr>
          <p:cNvSpPr>
            <a:spLocks noGrp="1"/>
          </p:cNvSpPr>
          <p:nvPr>
            <p:ph type="dt" sz="half" idx="10"/>
          </p:nvPr>
        </p:nvSpPr>
        <p:spPr/>
        <p:txBody>
          <a:bodyPr/>
          <a:lstStyle/>
          <a:p>
            <a:pPr>
              <a:defRPr/>
            </a:pPr>
            <a:fld id="{0F5B8F06-FB63-477E-B1D1-CCCF746CBDC2}" type="datetime1">
              <a:rPr lang="en-US" smtClean="0"/>
              <a:t>1/4/2024</a:t>
            </a:fld>
            <a:endParaRPr lang="en-US"/>
          </a:p>
        </p:txBody>
      </p:sp>
      <p:sp>
        <p:nvSpPr>
          <p:cNvPr id="5" name="Footer Placeholder 4">
            <a:extLst>
              <a:ext uri="{FF2B5EF4-FFF2-40B4-BE49-F238E27FC236}">
                <a16:creationId xmlns:a16="http://schemas.microsoft.com/office/drawing/2014/main" id="{CAA01559-374D-6D9A-4DD5-92DF2ED18D4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FFAC7B1-CAA8-87E8-52FD-2E74F23722A2}"/>
              </a:ext>
            </a:extLst>
          </p:cNvPr>
          <p:cNvSpPr>
            <a:spLocks noGrp="1"/>
          </p:cNvSpPr>
          <p:nvPr>
            <p:ph type="sldNum" sz="quarter" idx="12"/>
          </p:nvPr>
        </p:nvSpPr>
        <p:spPr/>
        <p:txBody>
          <a:bodyPr/>
          <a:lstStyle/>
          <a:p>
            <a:pPr>
              <a:defRPr/>
            </a:pPr>
            <a:fld id="{FA6DF8B7-7A97-4CA0-AB68-787E9B9D90F2}" type="slidenum">
              <a:rPr lang="en-US" altLang="en-US" smtClean="0"/>
              <a:pPr>
                <a:defRPr/>
              </a:pPr>
              <a:t>48</a:t>
            </a:fld>
            <a:endParaRPr lang="en-US" altLang="en-US" dirty="0"/>
          </a:p>
        </p:txBody>
      </p:sp>
      <p:pic>
        <p:nvPicPr>
          <p:cNvPr id="8" name="Picture 7">
            <a:extLst>
              <a:ext uri="{FF2B5EF4-FFF2-40B4-BE49-F238E27FC236}">
                <a16:creationId xmlns:a16="http://schemas.microsoft.com/office/drawing/2014/main" id="{1CF39F25-4DFB-2208-112F-0AF2BFB54783}"/>
              </a:ext>
            </a:extLst>
          </p:cNvPr>
          <p:cNvPicPr>
            <a:picLocks noChangeAspect="1"/>
          </p:cNvPicPr>
          <p:nvPr/>
        </p:nvPicPr>
        <p:blipFill>
          <a:blip r:embed="rId2"/>
          <a:stretch>
            <a:fillRect/>
          </a:stretch>
        </p:blipFill>
        <p:spPr>
          <a:xfrm>
            <a:off x="1962150" y="1066800"/>
            <a:ext cx="5219700" cy="5219700"/>
          </a:xfrm>
          <a:prstGeom prst="rect">
            <a:avLst/>
          </a:prstGeom>
        </p:spPr>
      </p:pic>
      <p:sp>
        <p:nvSpPr>
          <p:cNvPr id="7" name="Title 1">
            <a:extLst>
              <a:ext uri="{FF2B5EF4-FFF2-40B4-BE49-F238E27FC236}">
                <a16:creationId xmlns:a16="http://schemas.microsoft.com/office/drawing/2014/main" id="{589B8BBD-5DA6-41BD-8E64-BF0D2387B6FB}"/>
              </a:ext>
            </a:extLst>
          </p:cNvPr>
          <p:cNvSpPr>
            <a:spLocks noGrp="1"/>
          </p:cNvSpPr>
          <p:nvPr>
            <p:ph type="title"/>
          </p:nvPr>
        </p:nvSpPr>
        <p:spPr>
          <a:xfrm>
            <a:off x="685800" y="274638"/>
            <a:ext cx="8001000" cy="715962"/>
          </a:xfrm>
        </p:spPr>
        <p:txBody>
          <a:bodyPr/>
          <a:lstStyle/>
          <a:p>
            <a:r>
              <a:rPr lang="en-GB" dirty="0"/>
              <a:t>USB - C</a:t>
            </a:r>
            <a:endParaRPr lang="en-US" dirty="0"/>
          </a:p>
        </p:txBody>
      </p:sp>
    </p:spTree>
    <p:extLst>
      <p:ext uri="{BB962C8B-B14F-4D97-AF65-F5344CB8AC3E}">
        <p14:creationId xmlns:p14="http://schemas.microsoft.com/office/powerpoint/2010/main" val="2079397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DC1191-491E-2EED-363E-36096815665B}"/>
              </a:ext>
            </a:extLst>
          </p:cNvPr>
          <p:cNvSpPr>
            <a:spLocks noGrp="1"/>
          </p:cNvSpPr>
          <p:nvPr>
            <p:ph type="dt" sz="half" idx="10"/>
          </p:nvPr>
        </p:nvSpPr>
        <p:spPr/>
        <p:txBody>
          <a:bodyPr/>
          <a:lstStyle/>
          <a:p>
            <a:pPr>
              <a:defRPr/>
            </a:pPr>
            <a:fld id="{032EA3AE-5943-4790-B8B5-4DA2F4B434F6}" type="datetime1">
              <a:rPr lang="en-US" smtClean="0"/>
              <a:t>1/4/2024</a:t>
            </a:fld>
            <a:endParaRPr lang="en-US"/>
          </a:p>
        </p:txBody>
      </p:sp>
      <p:sp>
        <p:nvSpPr>
          <p:cNvPr id="5" name="Footer Placeholder 4">
            <a:extLst>
              <a:ext uri="{FF2B5EF4-FFF2-40B4-BE49-F238E27FC236}">
                <a16:creationId xmlns:a16="http://schemas.microsoft.com/office/drawing/2014/main" id="{797758D0-5E71-66E7-0AD3-40D2069E791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4EDEC02-52D5-09B1-75D2-32CF5D53EBD1}"/>
              </a:ext>
            </a:extLst>
          </p:cNvPr>
          <p:cNvSpPr>
            <a:spLocks noGrp="1"/>
          </p:cNvSpPr>
          <p:nvPr>
            <p:ph type="sldNum" sz="quarter" idx="12"/>
          </p:nvPr>
        </p:nvSpPr>
        <p:spPr/>
        <p:txBody>
          <a:bodyPr/>
          <a:lstStyle/>
          <a:p>
            <a:pPr>
              <a:defRPr/>
            </a:pPr>
            <a:fld id="{FA6DF8B7-7A97-4CA0-AB68-787E9B9D90F2}" type="slidenum">
              <a:rPr lang="en-US" altLang="en-US" smtClean="0"/>
              <a:pPr>
                <a:defRPr/>
              </a:pPr>
              <a:t>49</a:t>
            </a:fld>
            <a:endParaRPr lang="en-US" altLang="en-US" dirty="0"/>
          </a:p>
        </p:txBody>
      </p:sp>
      <p:pic>
        <p:nvPicPr>
          <p:cNvPr id="8" name="Picture 7">
            <a:extLst>
              <a:ext uri="{FF2B5EF4-FFF2-40B4-BE49-F238E27FC236}">
                <a16:creationId xmlns:a16="http://schemas.microsoft.com/office/drawing/2014/main" id="{11FF9237-D9EA-FDEE-4F83-06F4A9612FEF}"/>
              </a:ext>
            </a:extLst>
          </p:cNvPr>
          <p:cNvPicPr>
            <a:picLocks noChangeAspect="1"/>
          </p:cNvPicPr>
          <p:nvPr/>
        </p:nvPicPr>
        <p:blipFill>
          <a:blip r:embed="rId2"/>
          <a:stretch>
            <a:fillRect/>
          </a:stretch>
        </p:blipFill>
        <p:spPr>
          <a:xfrm>
            <a:off x="26508" y="2221523"/>
            <a:ext cx="4114800" cy="2883068"/>
          </a:xfrm>
          <a:prstGeom prst="rect">
            <a:avLst/>
          </a:prstGeom>
        </p:spPr>
      </p:pic>
      <p:pic>
        <p:nvPicPr>
          <p:cNvPr id="10" name="Picture 9">
            <a:extLst>
              <a:ext uri="{FF2B5EF4-FFF2-40B4-BE49-F238E27FC236}">
                <a16:creationId xmlns:a16="http://schemas.microsoft.com/office/drawing/2014/main" id="{40B365EB-F3D3-5095-57D9-A029C64F7377}"/>
              </a:ext>
            </a:extLst>
          </p:cNvPr>
          <p:cNvPicPr>
            <a:picLocks noChangeAspect="1"/>
          </p:cNvPicPr>
          <p:nvPr/>
        </p:nvPicPr>
        <p:blipFill>
          <a:blip r:embed="rId3"/>
          <a:stretch>
            <a:fillRect/>
          </a:stretch>
        </p:blipFill>
        <p:spPr>
          <a:xfrm>
            <a:off x="4148928" y="2215661"/>
            <a:ext cx="4982431" cy="2883068"/>
          </a:xfrm>
          <a:prstGeom prst="rect">
            <a:avLst/>
          </a:prstGeom>
        </p:spPr>
      </p:pic>
      <p:sp>
        <p:nvSpPr>
          <p:cNvPr id="7" name="Title 1">
            <a:extLst>
              <a:ext uri="{FF2B5EF4-FFF2-40B4-BE49-F238E27FC236}">
                <a16:creationId xmlns:a16="http://schemas.microsoft.com/office/drawing/2014/main" id="{514B29E3-1007-489A-B2F9-96D664F30022}"/>
              </a:ext>
            </a:extLst>
          </p:cNvPr>
          <p:cNvSpPr>
            <a:spLocks noGrp="1"/>
          </p:cNvSpPr>
          <p:nvPr>
            <p:ph type="title"/>
          </p:nvPr>
        </p:nvSpPr>
        <p:spPr>
          <a:xfrm>
            <a:off x="685800" y="274638"/>
            <a:ext cx="8001000" cy="715962"/>
          </a:xfrm>
        </p:spPr>
        <p:txBody>
          <a:bodyPr/>
          <a:lstStyle/>
          <a:p>
            <a:r>
              <a:rPr lang="en-US" dirty="0"/>
              <a:t>LAYER STACKUP</a:t>
            </a:r>
          </a:p>
        </p:txBody>
      </p:sp>
    </p:spTree>
    <p:extLst>
      <p:ext uri="{BB962C8B-B14F-4D97-AF65-F5344CB8AC3E}">
        <p14:creationId xmlns:p14="http://schemas.microsoft.com/office/powerpoint/2010/main" val="44700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F08FFE18-2F1B-4BBC-9B77-C185C2169D25}"/>
              </a:ext>
            </a:extLst>
          </p:cNvPr>
          <p:cNvSpPr>
            <a:spLocks noGrp="1" noChangeArrowheads="1"/>
          </p:cNvSpPr>
          <p:nvPr>
            <p:ph type="title"/>
          </p:nvPr>
        </p:nvSpPr>
        <p:spPr>
          <a:xfrm>
            <a:off x="893763" y="288925"/>
            <a:ext cx="4953000"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2. </a:t>
            </a:r>
            <a:r>
              <a:rPr lang="en-US" b="1" dirty="0" err="1">
                <a:solidFill>
                  <a:srgbClr val="3376C7"/>
                </a:solidFill>
                <a:latin typeface="Arial" pitchFamily="34" charset="0"/>
                <a:cs typeface="Arial" pitchFamily="34" charset="0"/>
              </a:rPr>
              <a:t>Nhiệm</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vụ</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đề</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tài</a:t>
            </a:r>
            <a:endParaRPr lang="en-US" b="1" dirty="0">
              <a:solidFill>
                <a:srgbClr val="3376C7"/>
              </a:solidFill>
              <a:latin typeface="Arial" pitchFamily="34" charset="0"/>
              <a:cs typeface="Arial" pitchFamily="34" charset="0"/>
            </a:endParaRPr>
          </a:p>
        </p:txBody>
      </p:sp>
      <p:sp>
        <p:nvSpPr>
          <p:cNvPr id="14339" name="Rectangle 71">
            <a:extLst>
              <a:ext uri="{FF2B5EF4-FFF2-40B4-BE49-F238E27FC236}">
                <a16:creationId xmlns:a16="http://schemas.microsoft.com/office/drawing/2014/main" id="{DC672675-C486-4DE1-88D1-0D177F811C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EF11C3-69B5-4D4A-996D-B95C054F6ABB}" type="slidenum">
              <a:rPr lang="en-US" altLang="en-US" sz="1200" smtClean="0">
                <a:solidFill>
                  <a:srgbClr val="898989"/>
                </a:solidFill>
                <a:latin typeface="Arial" panose="020B0604020202020204" pitchFamily="34" charset="0"/>
              </a:rPr>
              <a:pPr>
                <a:spcBef>
                  <a:spcPct val="0"/>
                </a:spcBef>
                <a:buFontTx/>
                <a:buNone/>
              </a:pPr>
              <a:t>5</a:t>
            </a:fld>
            <a:endParaRPr lang="en-US" altLang="en-US" sz="1200">
              <a:solidFill>
                <a:srgbClr val="898989"/>
              </a:solidFill>
              <a:latin typeface="Arial" panose="020B0604020202020204" pitchFamily="34" charset="0"/>
            </a:endParaRPr>
          </a:p>
        </p:txBody>
      </p:sp>
      <p:sp>
        <p:nvSpPr>
          <p:cNvPr id="2" name="Rectangle 1">
            <a:extLst>
              <a:ext uri="{FF2B5EF4-FFF2-40B4-BE49-F238E27FC236}">
                <a16:creationId xmlns:a16="http://schemas.microsoft.com/office/drawing/2014/main" id="{175A352A-75B4-47C5-8F1C-AE3213738EC5}"/>
              </a:ext>
            </a:extLst>
          </p:cNvPr>
          <p:cNvSpPr/>
          <p:nvPr/>
        </p:nvSpPr>
        <p:spPr>
          <a:xfrm>
            <a:off x="585788" y="2705100"/>
            <a:ext cx="1941512"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t>Tìm</a:t>
            </a:r>
            <a:r>
              <a:rPr lang="en-GB" sz="2000" dirty="0"/>
              <a:t> </a:t>
            </a:r>
            <a:r>
              <a:rPr lang="en-GB" sz="2000" dirty="0" err="1"/>
              <a:t>hiểu</a:t>
            </a:r>
            <a:r>
              <a:rPr lang="en-GB" sz="2000" dirty="0"/>
              <a:t> </a:t>
            </a:r>
            <a:r>
              <a:rPr lang="en-GB" sz="2000" dirty="0" err="1"/>
              <a:t>nhu</a:t>
            </a:r>
            <a:r>
              <a:rPr lang="en-GB" sz="2000" dirty="0"/>
              <a:t> </a:t>
            </a:r>
            <a:r>
              <a:rPr lang="en-GB" sz="2000" dirty="0" err="1"/>
              <a:t>cầu</a:t>
            </a:r>
            <a:r>
              <a:rPr lang="en-GB" sz="2000" dirty="0"/>
              <a:t> </a:t>
            </a:r>
            <a:r>
              <a:rPr lang="en-GB" sz="2000" dirty="0" err="1"/>
              <a:t>và</a:t>
            </a:r>
            <a:r>
              <a:rPr lang="en-GB" sz="2000" dirty="0"/>
              <a:t> </a:t>
            </a:r>
            <a:r>
              <a:rPr lang="en-GB" sz="2000" dirty="0" err="1"/>
              <a:t>linh</a:t>
            </a:r>
            <a:r>
              <a:rPr lang="en-GB" sz="2000" dirty="0"/>
              <a:t> </a:t>
            </a:r>
            <a:r>
              <a:rPr lang="en-GB" sz="2000" dirty="0" err="1"/>
              <a:t>kiện</a:t>
            </a:r>
            <a:endParaRPr lang="en-US" sz="2000" dirty="0"/>
          </a:p>
        </p:txBody>
      </p:sp>
      <p:sp>
        <p:nvSpPr>
          <p:cNvPr id="5" name="Rectangle 4">
            <a:extLst>
              <a:ext uri="{FF2B5EF4-FFF2-40B4-BE49-F238E27FC236}">
                <a16:creationId xmlns:a16="http://schemas.microsoft.com/office/drawing/2014/main" id="{8A2D78ED-2687-4994-9FD0-D42A10C3A0AB}"/>
              </a:ext>
            </a:extLst>
          </p:cNvPr>
          <p:cNvSpPr/>
          <p:nvPr/>
        </p:nvSpPr>
        <p:spPr>
          <a:xfrm>
            <a:off x="3124200" y="2705100"/>
            <a:ext cx="2189956"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400" dirty="0" err="1"/>
              <a:t>Thiết</a:t>
            </a:r>
            <a:r>
              <a:rPr lang="en-GB" sz="2400" dirty="0"/>
              <a:t> </a:t>
            </a:r>
            <a:r>
              <a:rPr lang="en-GB" sz="2400" dirty="0" err="1"/>
              <a:t>kế</a:t>
            </a:r>
            <a:r>
              <a:rPr lang="en-GB" sz="2400" dirty="0"/>
              <a:t> </a:t>
            </a:r>
            <a:r>
              <a:rPr lang="en-GB" sz="2400" dirty="0" err="1"/>
              <a:t>các</a:t>
            </a:r>
            <a:r>
              <a:rPr lang="en-GB" sz="2400" dirty="0"/>
              <a:t> module </a:t>
            </a:r>
            <a:r>
              <a:rPr lang="en-GB" sz="2400" dirty="0" err="1"/>
              <a:t>phù</a:t>
            </a:r>
            <a:r>
              <a:rPr lang="en-GB" sz="2400" dirty="0"/>
              <a:t> </a:t>
            </a:r>
            <a:r>
              <a:rPr lang="en-GB" sz="2400" dirty="0" err="1"/>
              <a:t>hợp</a:t>
            </a:r>
            <a:endParaRPr lang="en-US" sz="2400" dirty="0"/>
          </a:p>
        </p:txBody>
      </p:sp>
      <p:sp>
        <p:nvSpPr>
          <p:cNvPr id="6" name="Rectangle 5">
            <a:extLst>
              <a:ext uri="{FF2B5EF4-FFF2-40B4-BE49-F238E27FC236}">
                <a16:creationId xmlns:a16="http://schemas.microsoft.com/office/drawing/2014/main" id="{81A1718B-D92F-4205-83A3-C33F28AF0F29}"/>
              </a:ext>
            </a:extLst>
          </p:cNvPr>
          <p:cNvSpPr/>
          <p:nvPr/>
        </p:nvSpPr>
        <p:spPr>
          <a:xfrm>
            <a:off x="6159499" y="2705100"/>
            <a:ext cx="2451101"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dirty="0" err="1"/>
              <a:t>Hiện</a:t>
            </a:r>
            <a:r>
              <a:rPr lang="en-GB" sz="2800" dirty="0"/>
              <a:t> </a:t>
            </a:r>
            <a:r>
              <a:rPr lang="en-GB" sz="2800" dirty="0" err="1"/>
              <a:t>thực</a:t>
            </a:r>
            <a:r>
              <a:rPr lang="en-GB" sz="2800" dirty="0"/>
              <a:t> </a:t>
            </a:r>
            <a:r>
              <a:rPr lang="en-GB" sz="2800" dirty="0" err="1"/>
              <a:t>sản</a:t>
            </a:r>
            <a:r>
              <a:rPr lang="en-GB" sz="2800" dirty="0"/>
              <a:t> </a:t>
            </a:r>
            <a:r>
              <a:rPr lang="en-GB" sz="2800" dirty="0" err="1"/>
              <a:t>phẩm</a:t>
            </a:r>
            <a:r>
              <a:rPr lang="en-GB" sz="2800" dirty="0"/>
              <a:t> </a:t>
            </a:r>
            <a:r>
              <a:rPr lang="en-GB" sz="2800" dirty="0" err="1"/>
              <a:t>và</a:t>
            </a:r>
            <a:r>
              <a:rPr lang="en-GB" sz="2800" dirty="0"/>
              <a:t> </a:t>
            </a:r>
            <a:r>
              <a:rPr lang="en-GB" sz="2800" dirty="0" err="1"/>
              <a:t>kiểm</a:t>
            </a:r>
            <a:r>
              <a:rPr lang="en-GB" sz="2800" dirty="0"/>
              <a:t> </a:t>
            </a:r>
            <a:r>
              <a:rPr lang="en-GB" sz="2800" dirty="0" err="1"/>
              <a:t>chứng</a:t>
            </a:r>
            <a:endParaRPr lang="en-US" sz="2800" dirty="0"/>
          </a:p>
        </p:txBody>
      </p:sp>
      <p:cxnSp>
        <p:nvCxnSpPr>
          <p:cNvPr id="4" name="Straight Arrow Connector 3">
            <a:extLst>
              <a:ext uri="{FF2B5EF4-FFF2-40B4-BE49-F238E27FC236}">
                <a16:creationId xmlns:a16="http://schemas.microsoft.com/office/drawing/2014/main" id="{C6148628-B7BE-4583-A736-72CA9715649F}"/>
              </a:ext>
            </a:extLst>
          </p:cNvPr>
          <p:cNvCxnSpPr>
            <a:cxnSpLocks/>
            <a:stCxn id="2" idx="3"/>
            <a:endCxn id="5" idx="1"/>
          </p:cNvCxnSpPr>
          <p:nvPr/>
        </p:nvCxnSpPr>
        <p:spPr>
          <a:xfrm>
            <a:off x="2527300" y="3429000"/>
            <a:ext cx="5969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72E8C2-46EE-4FA3-BC9C-54F870716670}"/>
              </a:ext>
            </a:extLst>
          </p:cNvPr>
          <p:cNvCxnSpPr>
            <a:cxnSpLocks/>
            <a:stCxn id="5" idx="3"/>
            <a:endCxn id="6" idx="1"/>
          </p:cNvCxnSpPr>
          <p:nvPr/>
        </p:nvCxnSpPr>
        <p:spPr>
          <a:xfrm>
            <a:off x="5314156" y="3429000"/>
            <a:ext cx="8453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9F7E-686B-4E5A-A13B-E03B2DB010A2}"/>
              </a:ext>
            </a:extLst>
          </p:cNvPr>
          <p:cNvSpPr>
            <a:spLocks noGrp="1"/>
          </p:cNvSpPr>
          <p:nvPr>
            <p:ph type="title"/>
          </p:nvPr>
        </p:nvSpPr>
        <p:spPr/>
        <p:txBody>
          <a:bodyPr/>
          <a:lstStyle/>
          <a:p>
            <a:r>
              <a:rPr lang="en-GB" dirty="0"/>
              <a:t>OPAMP NON IDEA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D68623-77FD-44BF-8666-0BEC0D1E55AA}"/>
                  </a:ext>
                </a:extLst>
              </p:cNvPr>
              <p:cNvSpPr>
                <a:spLocks noGrp="1"/>
              </p:cNvSpPr>
              <p:nvPr>
                <p:ph idx="1"/>
              </p:nvPr>
            </p:nvSpPr>
            <p:spPr/>
            <p:txBody>
              <a:bodyPr/>
              <a:lstStyle/>
              <a:p>
                <a:r>
                  <a:rPr lang="en-GB" sz="1800" dirty="0"/>
                  <a:t>For INA333</a:t>
                </a:r>
              </a:p>
              <a:p>
                <a14:m>
                  <m:oMath xmlns:m="http://schemas.openxmlformats.org/officeDocument/2006/math">
                    <m:r>
                      <a:rPr lang="en-GB" sz="1600" b="0" i="1" smtClean="0">
                        <a:latin typeface="Cambria Math" panose="02040503050406030204" pitchFamily="18" charset="0"/>
                      </a:rPr>
                      <m:t>𝑉𝑜𝑠</m:t>
                    </m:r>
                    <m:r>
                      <a:rPr lang="en-GB" sz="1600" b="0" i="1" smtClean="0">
                        <a:latin typeface="Cambria Math" panose="02040503050406030204" pitchFamily="18" charset="0"/>
                      </a:rPr>
                      <m:t>.</m:t>
                    </m:r>
                    <m:r>
                      <a:rPr lang="en-GB" sz="1600" b="0" i="1" smtClean="0">
                        <a:latin typeface="Cambria Math" panose="02040503050406030204" pitchFamily="18" charset="0"/>
                      </a:rPr>
                      <m:t>𝑚𝑎𝑥</m:t>
                    </m:r>
                    <m:r>
                      <a:rPr lang="en-GB" sz="1600" b="0" i="1" smtClean="0">
                        <a:latin typeface="Cambria Math" panose="02040503050406030204" pitchFamily="18" charset="0"/>
                      </a:rPr>
                      <m:t>=25</m:t>
                    </m:r>
                    <m:r>
                      <a:rPr lang="en-GB" sz="1600" b="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𝐺</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𝑉𝑜𝑠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𝑙</m:t>
                    </m:r>
                    <m:r>
                      <a:rPr lang="en-GB" sz="1600" b="0" i="1" smtClean="0">
                        <a:latin typeface="Cambria Math" panose="02040503050406030204" pitchFamily="18" charset="0"/>
                        <a:ea typeface="Cambria Math" panose="02040503050406030204" pitchFamily="18" charset="0"/>
                      </a:rPr>
                      <m:t>ê</m:t>
                    </m:r>
                    <m:r>
                      <a:rPr lang="en-GB" sz="1600" b="0" i="1" smtClean="0">
                        <a:latin typeface="Cambria Math" panose="02040503050406030204" pitchFamily="18" charset="0"/>
                        <a:ea typeface="Cambria Math" panose="02040503050406030204" pitchFamily="18" charset="0"/>
                      </a:rPr>
                      <m:t>𝑛</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ệ </m:t>
                    </m:r>
                    <m:r>
                      <a:rPr lang="en-GB" sz="1600" b="0" i="1" smtClean="0">
                        <a:latin typeface="Cambria Math" panose="02040503050406030204" pitchFamily="18" charset="0"/>
                        <a:ea typeface="Cambria Math" panose="02040503050406030204" pitchFamily="18" charset="0"/>
                      </a:rPr>
                      <m:t>𝑡h</m:t>
                    </m:r>
                    <m:r>
                      <a:rPr lang="en-GB" sz="1600" b="0" i="1" smtClean="0">
                        <a:latin typeface="Cambria Math" panose="02040503050406030204" pitchFamily="18" charset="0"/>
                        <a:ea typeface="Cambria Math" panose="02040503050406030204" pitchFamily="18" charset="0"/>
                      </a:rPr>
                      <m:t>ố</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𝑙</m:t>
                    </m:r>
                    <m:r>
                      <a:rPr lang="en-GB" sz="1600" b="0" i="1" smtClean="0">
                        <a:latin typeface="Cambria Math" panose="02040503050406030204" pitchFamily="18" charset="0"/>
                        <a:ea typeface="Cambria Math" panose="02040503050406030204" pitchFamily="18" charset="0"/>
                      </a:rPr>
                      <m:t>à 25</m:t>
                    </m:r>
                    <m:r>
                      <a:rPr lang="en-GB" sz="1600" b="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r>
                      <a:rPr lang="en-GB" sz="1600" b="0" i="1" smtClean="0">
                        <a:latin typeface="Cambria Math" panose="02040503050406030204" pitchFamily="18" charset="0"/>
                        <a:ea typeface="Cambria Math" panose="02040503050406030204" pitchFamily="18" charset="0"/>
                      </a:rPr>
                      <m:t>×250=±6.25</m:t>
                    </m:r>
                    <m:r>
                      <a:rPr lang="en-GB" sz="1600" b="0" i="1" smtClean="0">
                        <a:latin typeface="Cambria Math" panose="02040503050406030204" pitchFamily="18" charset="0"/>
                        <a:ea typeface="Cambria Math" panose="02040503050406030204" pitchFamily="18" charset="0"/>
                      </a:rPr>
                      <m:t>𝑚𝑉</m:t>
                    </m:r>
                  </m:oMath>
                </a14:m>
                <a:endParaRPr lang="en-GB" sz="1600" b="0" dirty="0">
                  <a:ea typeface="Cambria Math" panose="02040503050406030204" pitchFamily="18" charset="0"/>
                </a:endParaRPr>
              </a:p>
              <a:p>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𝐵</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𝐼</m:t>
                        </m:r>
                        <m:r>
                          <a:rPr lang="en-GB" sz="1600" b="0" i="1" smtClean="0">
                            <a:latin typeface="Cambria Math" panose="02040503050406030204" pitchFamily="18" charset="0"/>
                          </a:rPr>
                          <m:t>+ +</m:t>
                        </m:r>
                        <m:r>
                          <a:rPr lang="en-GB" sz="1600" b="0" i="1" smtClean="0">
                            <a:latin typeface="Cambria Math" panose="02040503050406030204" pitchFamily="18" charset="0"/>
                          </a:rPr>
                          <m:t>𝐼</m:t>
                        </m:r>
                        <m:r>
                          <a:rPr lang="en-GB" sz="1600" b="0" i="1" smtClean="0">
                            <a:latin typeface="Cambria Math" panose="02040503050406030204" pitchFamily="18" charset="0"/>
                          </a:rPr>
                          <m:t>−</m:t>
                        </m:r>
                      </m:num>
                      <m:den>
                        <m:r>
                          <a:rPr lang="en-GB" sz="1600" b="0" i="1" smtClean="0">
                            <a:latin typeface="Cambria Math" panose="02040503050406030204" pitchFamily="18" charset="0"/>
                          </a:rPr>
                          <m:t>2</m:t>
                        </m:r>
                      </m:den>
                    </m:f>
                    <m:r>
                      <a:rPr lang="en-GB" sz="1600" b="0" i="1" smtClean="0">
                        <a:latin typeface="Cambria Math" panose="02040503050406030204" pitchFamily="18" charset="0"/>
                      </a:rPr>
                      <m:t>=200</m:t>
                    </m:r>
                    <m:r>
                      <a:rPr lang="en-GB" sz="1600" b="0" i="1" smtClean="0">
                        <a:latin typeface="Cambria Math" panose="02040503050406030204" pitchFamily="18" charset="0"/>
                        <a:ea typeface="Cambria Math" panose="02040503050406030204" pitchFamily="18" charset="0"/>
                      </a:rPr>
                      <m:t>𝜌</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rPr>
                      <m:t> </m:t>
                    </m:r>
                    <m:r>
                      <a:rPr lang="en-GB" sz="1600" b="0" i="1" smtClean="0">
                        <a:latin typeface="Cambria Math" panose="02040503050406030204" pitchFamily="18" charset="0"/>
                      </a:rPr>
                      <m:t>𝑉</m:t>
                    </m:r>
                    <m:r>
                      <a:rPr lang="en-GB" sz="1600" b="0" i="1" smtClean="0">
                        <a:latin typeface="Cambria Math" panose="02040503050406030204" pitchFamily="18" charset="0"/>
                      </a:rPr>
                      <m:t>à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𝑂</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r>
                          <a:rPr lang="en-GB" sz="1600" b="0" i="1" smtClean="0">
                            <a:latin typeface="Cambria Math" panose="02040503050406030204" pitchFamily="18" charset="0"/>
                          </a:rPr>
                          <m:t>−</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e>
                    </m:d>
                    <m:r>
                      <a:rPr lang="en-GB" sz="1600" b="0" i="0" smtClean="0">
                        <a:latin typeface="Cambria Math" panose="02040503050406030204" pitchFamily="18" charset="0"/>
                      </a:rPr>
                      <m:t>=200</m:t>
                    </m:r>
                    <m:r>
                      <m:rPr>
                        <m:sty m:val="p"/>
                      </m:rPr>
                      <a:rPr lang="el-GR" sz="1600" b="0" i="1" smtClean="0">
                        <a:latin typeface="Cambria Math" panose="02040503050406030204" pitchFamily="18" charset="0"/>
                        <a:ea typeface="Cambria Math" panose="02040503050406030204" pitchFamily="18" charset="0"/>
                      </a:rPr>
                      <m:t>ρ</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ea typeface="Cambria Math" panose="02040503050406030204" pitchFamily="18" charset="0"/>
                      </a:rPr>
                      <m:t> </m:t>
                    </m:r>
                  </m:oMath>
                </a14:m>
                <a:endParaRPr lang="en-GB" sz="1600" b="0" i="1" dirty="0">
                  <a:latin typeface="Cambria Math" panose="02040503050406030204" pitchFamily="18" charset="0"/>
                  <a:ea typeface="Cambria Math" panose="02040503050406030204" pitchFamily="18" charset="0"/>
                </a:endParaRPr>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=300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=100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m:t>
                    </m:r>
                    <m:r>
                      <a:rPr lang="en-GB" sz="1600" b="0" i="1" smtClean="0">
                        <a:latin typeface="Cambria Math" panose="02040503050406030204" pitchFamily="18" charset="0"/>
                        <a:ea typeface="Cambria Math" panose="02040503050406030204" pitchFamily="18" charset="0"/>
                      </a:rPr>
                      <m:t>ủ</m:t>
                    </m:r>
                    <m:r>
                      <a:rPr lang="en-GB" sz="1600" b="0" i="1" smtClean="0">
                        <a:latin typeface="Cambria Math" panose="02040503050406030204" pitchFamily="18" charset="0"/>
                        <a:ea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𝑏𝑖𝑎𝑠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𝑐𝑢𝑟𝑒𝑛𝑡</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𝑙</m:t>
                    </m:r>
                    <m:r>
                      <a:rPr lang="en-GB" sz="1600" b="0" i="1" smtClean="0">
                        <a:latin typeface="Cambria Math" panose="02040503050406030204" pitchFamily="18" charset="0"/>
                        <a:ea typeface="Cambria Math" panose="02040503050406030204" pitchFamily="18" charset="0"/>
                      </a:rPr>
                      <m:t>à </m:t>
                    </m:r>
                  </m:oMath>
                </a14:m>
                <a:endParaRPr lang="en-GB" sz="1600" b="0" i="1" dirty="0">
                  <a:latin typeface="Cambria Math" panose="02040503050406030204" pitchFamily="18" charset="0"/>
                  <a:ea typeface="Cambria Math" panose="02040503050406030204" pitchFamily="18" charset="0"/>
                </a:endParaRPr>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50</m:t>
                        </m:r>
                        <m:r>
                          <a:rPr lang="en-GB" sz="1600" b="0" i="1" smtClean="0">
                            <a:latin typeface="Cambria Math" panose="02040503050406030204" pitchFamily="18" charset="0"/>
                            <a:ea typeface="Cambria Math" panose="02040503050406030204" pitchFamily="18" charset="0"/>
                          </a:rPr>
                          <m:t>𝑘</m:t>
                        </m:r>
                      </m:e>
                    </m:d>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150</m:t>
                        </m:r>
                        <m:r>
                          <a:rPr lang="en-GB" sz="1600" b="0" i="1" smtClean="0">
                            <a:latin typeface="Cambria Math" panose="02040503050406030204" pitchFamily="18" charset="0"/>
                            <a:ea typeface="Cambria Math" panose="02040503050406030204" pitchFamily="18" charset="0"/>
                          </a:rPr>
                          <m:t>𝑘</m:t>
                        </m:r>
                      </m:e>
                    </m:d>
                    <m:r>
                      <a:rPr lang="en-GB" sz="1600" b="0" i="1" smtClean="0">
                        <a:latin typeface="Cambria Math" panose="02040503050406030204" pitchFamily="18" charset="0"/>
                        <a:ea typeface="Cambria Math" panose="02040503050406030204" pitchFamily="18" charset="0"/>
                      </a:rPr>
                      <m:t>=−20</m:t>
                    </m:r>
                    <m:r>
                      <a:rPr lang="en-GB" sz="1600" b="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oMath>
                </a14:m>
                <a:endParaRPr lang="en-GB" sz="1600" dirty="0"/>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1</m:t>
                    </m:r>
                    <m:r>
                      <a:rPr lang="en-GB" sz="1600" b="0" i="1" smtClean="0">
                        <a:latin typeface="Cambria Math" panose="02040503050406030204" pitchFamily="18" charset="0"/>
                        <a:ea typeface="Cambria Math" panose="02040503050406030204" pitchFamily="18" charset="0"/>
                      </a:rPr>
                      <m:t>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3</m:t>
                    </m:r>
                    <m:r>
                      <a:rPr lang="en-GB" sz="1600" b="0" i="1" smtClean="0">
                        <a:latin typeface="Cambria Math" panose="02040503050406030204" pitchFamily="18" charset="0"/>
                        <a:ea typeface="Cambria Math" panose="02040503050406030204" pitchFamily="18" charset="0"/>
                      </a:rPr>
                      <m:t>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oMath>
                </a14:m>
                <a:endParaRPr lang="en-GB" sz="1600" dirty="0"/>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50</m:t>
                        </m:r>
                        <m:r>
                          <a:rPr lang="en-GB" sz="1600" b="0" i="1" smtClean="0">
                            <a:latin typeface="Cambria Math" panose="02040503050406030204" pitchFamily="18" charset="0"/>
                            <a:ea typeface="Cambria Math" panose="02040503050406030204" pitchFamily="18" charset="0"/>
                          </a:rPr>
                          <m:t>𝑘</m:t>
                        </m:r>
                      </m:e>
                    </m:d>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150</m:t>
                        </m:r>
                        <m:r>
                          <a:rPr lang="en-GB" sz="1600" b="0" i="1" smtClean="0">
                            <a:latin typeface="Cambria Math" panose="02040503050406030204" pitchFamily="18" charset="0"/>
                            <a:ea typeface="Cambria Math" panose="02040503050406030204" pitchFamily="18" charset="0"/>
                          </a:rPr>
                          <m:t>𝑘</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6</m:t>
                    </m:r>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oMath>
                </a14:m>
                <a:endParaRPr lang="en-GB" sz="1600" dirty="0"/>
              </a:p>
              <a:p>
                <a:pPr marL="0" indent="0">
                  <a:buNone/>
                </a:pPr>
                <a:endParaRPr lang="en-GB" sz="1600" dirty="0"/>
              </a:p>
              <a:p>
                <a:endParaRPr lang="en-GB" sz="1600" dirty="0"/>
              </a:p>
            </p:txBody>
          </p:sp>
        </mc:Choice>
        <mc:Fallback>
          <p:sp>
            <p:nvSpPr>
              <p:cNvPr id="3" name="Content Placeholder 2">
                <a:extLst>
                  <a:ext uri="{FF2B5EF4-FFF2-40B4-BE49-F238E27FC236}">
                    <a16:creationId xmlns:a16="http://schemas.microsoft.com/office/drawing/2014/main" id="{3BD68623-77FD-44BF-8666-0BEC0D1E55AA}"/>
                  </a:ext>
                </a:extLst>
              </p:cNvPr>
              <p:cNvSpPr>
                <a:spLocks noGrp="1" noRot="1" noChangeAspect="1" noMove="1" noResize="1" noEditPoints="1" noAdjustHandles="1" noChangeArrowheads="1" noChangeShapeType="1" noTextEdit="1"/>
              </p:cNvSpPr>
              <p:nvPr>
                <p:ph idx="1"/>
              </p:nvPr>
            </p:nvSpPr>
            <p:spPr>
              <a:blipFill>
                <a:blip r:embed="rId2"/>
                <a:stretch>
                  <a:fillRect l="-534" t="-7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B1B300-8CE2-4B27-9AE3-C5D6B383853E}"/>
              </a:ext>
            </a:extLst>
          </p:cNvPr>
          <p:cNvSpPr>
            <a:spLocks noGrp="1"/>
          </p:cNvSpPr>
          <p:nvPr>
            <p:ph type="dt" sz="half" idx="10"/>
          </p:nvPr>
        </p:nvSpPr>
        <p:spPr/>
        <p:txBody>
          <a:bodyPr/>
          <a:lstStyle/>
          <a:p>
            <a:pPr>
              <a:defRPr/>
            </a:pPr>
            <a:fld id="{61762C65-265A-4217-AC8C-324D3F596B91}" type="datetime1">
              <a:rPr lang="en-US" smtClean="0"/>
              <a:t>1/4/2024</a:t>
            </a:fld>
            <a:endParaRPr lang="en-US"/>
          </a:p>
        </p:txBody>
      </p:sp>
      <p:sp>
        <p:nvSpPr>
          <p:cNvPr id="5" name="Footer Placeholder 4">
            <a:extLst>
              <a:ext uri="{FF2B5EF4-FFF2-40B4-BE49-F238E27FC236}">
                <a16:creationId xmlns:a16="http://schemas.microsoft.com/office/drawing/2014/main" id="{9DC502E3-C354-4E58-A6BB-DD7412372CB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D5CF90D-7A94-40B3-BE79-8888ABCCBCC2}"/>
              </a:ext>
            </a:extLst>
          </p:cNvPr>
          <p:cNvSpPr>
            <a:spLocks noGrp="1"/>
          </p:cNvSpPr>
          <p:nvPr>
            <p:ph type="sldNum" sz="quarter" idx="12"/>
          </p:nvPr>
        </p:nvSpPr>
        <p:spPr/>
        <p:txBody>
          <a:bodyPr/>
          <a:lstStyle/>
          <a:p>
            <a:pPr>
              <a:defRPr/>
            </a:pPr>
            <a:fld id="{FA6DF8B7-7A97-4CA0-AB68-787E9B9D90F2}" type="slidenum">
              <a:rPr lang="en-US" altLang="en-US" smtClean="0"/>
              <a:pPr>
                <a:defRPr/>
              </a:pPr>
              <a:t>50</a:t>
            </a:fld>
            <a:endParaRPr lang="en-US" altLang="en-US" dirty="0"/>
          </a:p>
        </p:txBody>
      </p:sp>
      <p:pic>
        <p:nvPicPr>
          <p:cNvPr id="9" name="Picture 8">
            <a:extLst>
              <a:ext uri="{FF2B5EF4-FFF2-40B4-BE49-F238E27FC236}">
                <a16:creationId xmlns:a16="http://schemas.microsoft.com/office/drawing/2014/main" id="{1DE73ECA-41FD-4978-B855-77ED33183C9B}"/>
              </a:ext>
            </a:extLst>
          </p:cNvPr>
          <p:cNvPicPr>
            <a:picLocks noChangeAspect="1"/>
          </p:cNvPicPr>
          <p:nvPr/>
        </p:nvPicPr>
        <p:blipFill>
          <a:blip r:embed="rId3"/>
          <a:stretch>
            <a:fillRect/>
          </a:stretch>
        </p:blipFill>
        <p:spPr>
          <a:xfrm>
            <a:off x="2340345" y="3180437"/>
            <a:ext cx="4463309" cy="3129082"/>
          </a:xfrm>
          <a:prstGeom prst="rect">
            <a:avLst/>
          </a:prstGeom>
        </p:spPr>
      </p:pic>
    </p:spTree>
    <p:extLst>
      <p:ext uri="{BB962C8B-B14F-4D97-AF65-F5344CB8AC3E}">
        <p14:creationId xmlns:p14="http://schemas.microsoft.com/office/powerpoint/2010/main" val="2718561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9F7E-686B-4E5A-A13B-E03B2DB010A2}"/>
              </a:ext>
            </a:extLst>
          </p:cNvPr>
          <p:cNvSpPr>
            <a:spLocks noGrp="1"/>
          </p:cNvSpPr>
          <p:nvPr>
            <p:ph type="title"/>
          </p:nvPr>
        </p:nvSpPr>
        <p:spPr/>
        <p:txBody>
          <a:bodyPr/>
          <a:lstStyle/>
          <a:p>
            <a:r>
              <a:rPr lang="en-GB" dirty="0"/>
              <a:t>OPAMP NON IDEA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D68623-77FD-44BF-8666-0BEC0D1E55AA}"/>
                  </a:ext>
                </a:extLst>
              </p:cNvPr>
              <p:cNvSpPr>
                <a:spLocks noGrp="1"/>
              </p:cNvSpPr>
              <p:nvPr>
                <p:ph idx="1"/>
              </p:nvPr>
            </p:nvSpPr>
            <p:spPr/>
            <p:txBody>
              <a:bodyPr/>
              <a:lstStyle/>
              <a:p>
                <a:r>
                  <a:rPr lang="en-GB" sz="1600" dirty="0"/>
                  <a:t>FOR OPA188 TẠI MẠCH 0 – 10V SANG 0 – 5V</a:t>
                </a:r>
              </a:p>
              <a:p>
                <a14:m>
                  <m:oMath xmlns:m="http://schemas.openxmlformats.org/officeDocument/2006/math">
                    <m:r>
                      <a:rPr lang="en-GB" sz="1600" i="1">
                        <a:latin typeface="Cambria Math" panose="02040503050406030204" pitchFamily="18" charset="0"/>
                      </a:rPr>
                      <m:t>𝑉𝑜𝑠</m:t>
                    </m:r>
                    <m:r>
                      <a:rPr lang="en-GB" sz="1600" i="1">
                        <a:latin typeface="Cambria Math" panose="02040503050406030204" pitchFamily="18" charset="0"/>
                      </a:rPr>
                      <m:t>.</m:t>
                    </m:r>
                    <m:r>
                      <a:rPr lang="en-GB" sz="1600" i="1">
                        <a:latin typeface="Cambria Math" panose="02040503050406030204" pitchFamily="18" charset="0"/>
                      </a:rPr>
                      <m:t>𝑚𝑎𝑥</m:t>
                    </m:r>
                    <m:r>
                      <a:rPr lang="en-GB" sz="1600" i="1">
                        <a:latin typeface="Cambria Math" panose="02040503050406030204" pitchFamily="18" charset="0"/>
                      </a:rPr>
                      <m:t>=25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 →ả</m:t>
                    </m:r>
                    <m:r>
                      <a:rPr lang="en-GB" sz="1600" i="1">
                        <a:latin typeface="Cambria Math" panose="02040503050406030204" pitchFamily="18" charset="0"/>
                        <a:ea typeface="Cambria Math" panose="02040503050406030204" pitchFamily="18" charset="0"/>
                      </a:rPr>
                      <m:t>𝑛h</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h</m:t>
                    </m:r>
                    <m:r>
                      <a:rPr lang="en-GB" sz="1600" i="1">
                        <a:latin typeface="Cambria Math" panose="02040503050406030204" pitchFamily="18" charset="0"/>
                        <a:ea typeface="Cambria Math" panose="02040503050406030204" pitchFamily="18" charset="0"/>
                      </a:rPr>
                      <m:t>ưở</m:t>
                    </m:r>
                    <m:r>
                      <a:rPr lang="en-GB" sz="1600" i="1">
                        <a:latin typeface="Cambria Math" panose="02040503050406030204" pitchFamily="18" charset="0"/>
                        <a:ea typeface="Cambria Math" panose="02040503050406030204" pitchFamily="18" charset="0"/>
                      </a:rPr>
                      <m:t>𝑛𝑔</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𝑉𝑜𝑠</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𝑙</m:t>
                    </m:r>
                    <m:r>
                      <a:rPr lang="en-GB" sz="1600" i="1">
                        <a:latin typeface="Cambria Math" panose="02040503050406030204" pitchFamily="18" charset="0"/>
                        <a:ea typeface="Cambria Math" panose="02040503050406030204" pitchFamily="18" charset="0"/>
                      </a:rPr>
                      <m:t>ê</m:t>
                    </m:r>
                    <m:r>
                      <a:rPr lang="en-GB" sz="1600" i="1">
                        <a:latin typeface="Cambria Math" panose="02040503050406030204" pitchFamily="18" charset="0"/>
                        <a:ea typeface="Cambria Math" panose="02040503050406030204" pitchFamily="18" charset="0"/>
                      </a:rPr>
                      <m:t>𝑛</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h</m:t>
                    </m:r>
                    <m:r>
                      <a:rPr lang="en-GB" sz="1600" i="1">
                        <a:latin typeface="Cambria Math" panose="02040503050406030204" pitchFamily="18" charset="0"/>
                        <a:ea typeface="Cambria Math" panose="02040503050406030204" pitchFamily="18" charset="0"/>
                      </a:rPr>
                      <m:t>ệ </m:t>
                    </m:r>
                    <m:r>
                      <a:rPr lang="en-GB" sz="1600" i="1">
                        <a:latin typeface="Cambria Math" panose="02040503050406030204" pitchFamily="18" charset="0"/>
                        <a:ea typeface="Cambria Math" panose="02040503050406030204" pitchFamily="18" charset="0"/>
                      </a:rPr>
                      <m:t>𝑡h</m:t>
                    </m:r>
                    <m:r>
                      <a:rPr lang="en-GB" sz="1600" i="1">
                        <a:latin typeface="Cambria Math" panose="02040503050406030204" pitchFamily="18" charset="0"/>
                        <a:ea typeface="Cambria Math" panose="02040503050406030204" pitchFamily="18" charset="0"/>
                      </a:rPr>
                      <m:t>ố</m:t>
                    </m:r>
                    <m:r>
                      <a:rPr lang="en-GB" sz="1600" i="1">
                        <a:latin typeface="Cambria Math" panose="02040503050406030204" pitchFamily="18" charset="0"/>
                        <a:ea typeface="Cambria Math" panose="02040503050406030204" pitchFamily="18" charset="0"/>
                      </a:rPr>
                      <m:t>𝑛𝑔</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𝑙</m:t>
                    </m:r>
                    <m:r>
                      <a:rPr lang="en-GB" sz="1600" i="1">
                        <a:latin typeface="Cambria Math" panose="02040503050406030204" pitchFamily="18" charset="0"/>
                        <a:ea typeface="Cambria Math" panose="02040503050406030204" pitchFamily="18" charset="0"/>
                      </a:rPr>
                      <m:t>à 25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m:t>
                    </m:r>
                    <m:f>
                      <m:fPr>
                        <m:ctrlPr>
                          <a:rPr lang="en-GB" sz="160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𝑅</m:t>
                        </m:r>
                        <m:r>
                          <a:rPr lang="en-GB" sz="1600" b="0" i="1" smtClean="0">
                            <a:latin typeface="Cambria Math" panose="02040503050406030204" pitchFamily="18" charset="0"/>
                            <a:ea typeface="Cambria Math" panose="02040503050406030204" pitchFamily="18" charset="0"/>
                          </a:rPr>
                          <m:t>3</m:t>
                        </m:r>
                      </m:num>
                      <m:den>
                        <m:r>
                          <a:rPr lang="en-GB" sz="1600" b="0" i="1" smtClean="0">
                            <a:latin typeface="Cambria Math" panose="02040503050406030204" pitchFamily="18" charset="0"/>
                            <a:ea typeface="Cambria Math" panose="02040503050406030204" pitchFamily="18" charset="0"/>
                          </a:rPr>
                          <m:t>𝑅</m:t>
                        </m:r>
                        <m:r>
                          <a:rPr lang="en-GB" sz="1600" b="0" i="1" smtClean="0">
                            <a:latin typeface="Cambria Math" panose="02040503050406030204" pitchFamily="18" charset="0"/>
                            <a:ea typeface="Cambria Math" panose="02040503050406030204" pitchFamily="18" charset="0"/>
                          </a:rPr>
                          <m:t>2</m:t>
                        </m:r>
                      </m:den>
                    </m:f>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12.5</m:t>
                    </m:r>
                    <m:r>
                      <a:rPr lang="en-GB" sz="1600" b="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oMath>
                </a14:m>
                <a:endParaRPr lang="en-GB" sz="1600" b="0" dirty="0">
                  <a:ea typeface="Cambria Math" panose="02040503050406030204" pitchFamily="18" charset="0"/>
                </a:endParaRPr>
              </a:p>
              <a:p>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𝐵</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𝐼</m:t>
                        </m:r>
                        <m:r>
                          <a:rPr lang="en-GB" sz="1600" b="0" i="1" smtClean="0">
                            <a:latin typeface="Cambria Math" panose="02040503050406030204" pitchFamily="18" charset="0"/>
                          </a:rPr>
                          <m:t>+ +</m:t>
                        </m:r>
                        <m:r>
                          <a:rPr lang="en-GB" sz="1600" b="0" i="1" smtClean="0">
                            <a:latin typeface="Cambria Math" panose="02040503050406030204" pitchFamily="18" charset="0"/>
                          </a:rPr>
                          <m:t>𝐼</m:t>
                        </m:r>
                        <m:r>
                          <a:rPr lang="en-GB" sz="1600" b="0" i="1" smtClean="0">
                            <a:latin typeface="Cambria Math" panose="02040503050406030204" pitchFamily="18" charset="0"/>
                          </a:rPr>
                          <m:t>−</m:t>
                        </m:r>
                      </m:num>
                      <m:den>
                        <m:r>
                          <a:rPr lang="en-GB" sz="1600" b="0" i="1" smtClean="0">
                            <a:latin typeface="Cambria Math" panose="02040503050406030204" pitchFamily="18" charset="0"/>
                          </a:rPr>
                          <m:t>2</m:t>
                        </m:r>
                      </m:den>
                    </m:f>
                    <m:r>
                      <a:rPr lang="en-GB" sz="1600" b="0" i="1" smtClean="0">
                        <a:latin typeface="Cambria Math" panose="02040503050406030204" pitchFamily="18" charset="0"/>
                      </a:rPr>
                      <m:t>=</m:t>
                    </m:r>
                    <m:r>
                      <a:rPr lang="en-GB" sz="1600" b="0" i="1" smtClean="0">
                        <a:latin typeface="Cambria Math" panose="02040503050406030204" pitchFamily="18" charset="0"/>
                      </a:rPr>
                      <m:t>1400</m:t>
                    </m:r>
                    <m:r>
                      <a:rPr lang="en-GB" sz="1600" b="0" i="1" smtClean="0">
                        <a:latin typeface="Cambria Math" panose="02040503050406030204" pitchFamily="18" charset="0"/>
                        <a:ea typeface="Cambria Math" panose="02040503050406030204" pitchFamily="18" charset="0"/>
                      </a:rPr>
                      <m:t>𝜌</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rPr>
                      <m:t> </m:t>
                    </m:r>
                    <m:r>
                      <a:rPr lang="en-GB" sz="1600" b="0" i="1" smtClean="0">
                        <a:latin typeface="Cambria Math" panose="02040503050406030204" pitchFamily="18" charset="0"/>
                      </a:rPr>
                      <m:t>𝑉</m:t>
                    </m:r>
                    <m:r>
                      <a:rPr lang="en-GB" sz="1600" b="0" i="1" smtClean="0">
                        <a:latin typeface="Cambria Math" panose="02040503050406030204" pitchFamily="18" charset="0"/>
                      </a:rPr>
                      <m:t>à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𝑂</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r>
                          <a:rPr lang="en-GB" sz="1600" b="0" i="1" smtClean="0">
                            <a:latin typeface="Cambria Math" panose="02040503050406030204" pitchFamily="18" charset="0"/>
                          </a:rPr>
                          <m:t>−</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e>
                    </m:d>
                    <m:r>
                      <a:rPr lang="en-GB" sz="1600" b="0" i="0" smtClean="0">
                        <a:latin typeface="Cambria Math" panose="02040503050406030204" pitchFamily="18" charset="0"/>
                      </a:rPr>
                      <m:t>=</m:t>
                    </m:r>
                    <m:r>
                      <a:rPr lang="en-GB" sz="1600" b="0" i="0" smtClean="0">
                        <a:latin typeface="Cambria Math" panose="02040503050406030204" pitchFamily="18" charset="0"/>
                      </a:rPr>
                      <m:t>2800</m:t>
                    </m:r>
                    <m:r>
                      <m:rPr>
                        <m:sty m:val="p"/>
                      </m:rPr>
                      <a:rPr lang="el-GR" sz="1600" b="0" i="1" smtClean="0">
                        <a:latin typeface="Cambria Math" panose="02040503050406030204" pitchFamily="18" charset="0"/>
                        <a:ea typeface="Cambria Math" panose="02040503050406030204" pitchFamily="18" charset="0"/>
                      </a:rPr>
                      <m:t>ρ</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ea typeface="Cambria Math" panose="02040503050406030204" pitchFamily="18" charset="0"/>
                      </a:rPr>
                      <m:t> </m:t>
                    </m:r>
                  </m:oMath>
                </a14:m>
                <a:endParaRPr lang="en-GB" sz="1600" b="0" i="1" dirty="0">
                  <a:latin typeface="Cambria Math" panose="02040503050406030204" pitchFamily="18" charset="0"/>
                  <a:ea typeface="Cambria Math" panose="02040503050406030204" pitchFamily="18" charset="0"/>
                </a:endParaRPr>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2800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m:t>
                    </m:r>
                    <m:r>
                      <a:rPr lang="en-GB" sz="1600" b="0" i="1" smtClean="0">
                        <a:latin typeface="Cambria Math" panose="02040503050406030204" pitchFamily="18" charset="0"/>
                        <a:ea typeface="Cambria Math" panose="02040503050406030204" pitchFamily="18" charset="0"/>
                      </a:rPr>
                      <m:t>ủ</m:t>
                    </m:r>
                    <m:r>
                      <a:rPr lang="en-GB" sz="1600" b="0" i="1" smtClean="0">
                        <a:latin typeface="Cambria Math" panose="02040503050406030204" pitchFamily="18" charset="0"/>
                        <a:ea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𝑏𝑖𝑎𝑠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𝑐𝑢𝑟𝑒𝑛𝑡</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𝑙</m:t>
                    </m:r>
                    <m:r>
                      <a:rPr lang="en-GB" sz="1600" b="0" i="1" smtClean="0">
                        <a:latin typeface="Cambria Math" panose="02040503050406030204" pitchFamily="18" charset="0"/>
                        <a:ea typeface="Cambria Math" panose="02040503050406030204" pitchFamily="18" charset="0"/>
                      </a:rPr>
                      <m:t>à 0</m:t>
                    </m:r>
                  </m:oMath>
                </a14:m>
                <a:endParaRPr lang="en-GB" sz="1600" dirty="0"/>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2800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oMath>
                </a14:m>
                <a:endParaRPr lang="en-GB" sz="1600" dirty="0"/>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1</m:t>
                        </m:r>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𝑘</m:t>
                        </m:r>
                      </m:e>
                    </m:d>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−0.28</m:t>
                    </m:r>
                    <m:r>
                      <a:rPr lang="en-GB" sz="1600" b="0" i="1" smtClean="0">
                        <a:latin typeface="Cambria Math" panose="02040503050406030204" pitchFamily="18" charset="0"/>
                        <a:ea typeface="Cambria Math" panose="02040503050406030204" pitchFamily="18" charset="0"/>
                      </a:rPr>
                      <m:t>𝑚𝑉</m:t>
                    </m:r>
                  </m:oMath>
                </a14:m>
                <a:endParaRPr lang="en-GB" sz="1600" dirty="0"/>
              </a:p>
              <a:p>
                <a:endParaRPr lang="en-GB" sz="1600" dirty="0"/>
              </a:p>
            </p:txBody>
          </p:sp>
        </mc:Choice>
        <mc:Fallback>
          <p:sp>
            <p:nvSpPr>
              <p:cNvPr id="3" name="Content Placeholder 2">
                <a:extLst>
                  <a:ext uri="{FF2B5EF4-FFF2-40B4-BE49-F238E27FC236}">
                    <a16:creationId xmlns:a16="http://schemas.microsoft.com/office/drawing/2014/main" id="{3BD68623-77FD-44BF-8666-0BEC0D1E55AA}"/>
                  </a:ext>
                </a:extLst>
              </p:cNvPr>
              <p:cNvSpPr>
                <a:spLocks noGrp="1" noRot="1" noChangeAspect="1" noMove="1" noResize="1" noEditPoints="1" noAdjustHandles="1" noChangeArrowheads="1" noChangeShapeType="1" noTextEdit="1"/>
              </p:cNvSpPr>
              <p:nvPr>
                <p:ph idx="1"/>
              </p:nvPr>
            </p:nvSpPr>
            <p:spPr>
              <a:blipFill>
                <a:blip r:embed="rId2"/>
                <a:stretch>
                  <a:fillRect l="-305" t="-3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B1B300-8CE2-4B27-9AE3-C5D6B383853E}"/>
              </a:ext>
            </a:extLst>
          </p:cNvPr>
          <p:cNvSpPr>
            <a:spLocks noGrp="1"/>
          </p:cNvSpPr>
          <p:nvPr>
            <p:ph type="dt" sz="half" idx="10"/>
          </p:nvPr>
        </p:nvSpPr>
        <p:spPr/>
        <p:txBody>
          <a:bodyPr/>
          <a:lstStyle/>
          <a:p>
            <a:pPr>
              <a:defRPr/>
            </a:pPr>
            <a:fld id="{61762C65-265A-4217-AC8C-324D3F596B91}" type="datetime1">
              <a:rPr lang="en-US" smtClean="0"/>
              <a:t>1/4/2024</a:t>
            </a:fld>
            <a:endParaRPr lang="en-US"/>
          </a:p>
        </p:txBody>
      </p:sp>
      <p:sp>
        <p:nvSpPr>
          <p:cNvPr id="5" name="Footer Placeholder 4">
            <a:extLst>
              <a:ext uri="{FF2B5EF4-FFF2-40B4-BE49-F238E27FC236}">
                <a16:creationId xmlns:a16="http://schemas.microsoft.com/office/drawing/2014/main" id="{9DC502E3-C354-4E58-A6BB-DD7412372CB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D5CF90D-7A94-40B3-BE79-8888ABCCBCC2}"/>
              </a:ext>
            </a:extLst>
          </p:cNvPr>
          <p:cNvSpPr>
            <a:spLocks noGrp="1"/>
          </p:cNvSpPr>
          <p:nvPr>
            <p:ph type="sldNum" sz="quarter" idx="12"/>
          </p:nvPr>
        </p:nvSpPr>
        <p:spPr/>
        <p:txBody>
          <a:bodyPr/>
          <a:lstStyle/>
          <a:p>
            <a:pPr>
              <a:defRPr/>
            </a:pPr>
            <a:fld id="{FA6DF8B7-7A97-4CA0-AB68-787E9B9D90F2}" type="slidenum">
              <a:rPr lang="en-US" altLang="en-US" smtClean="0"/>
              <a:pPr>
                <a:defRPr/>
              </a:pPr>
              <a:t>51</a:t>
            </a:fld>
            <a:endParaRPr lang="en-US" altLang="en-US" dirty="0"/>
          </a:p>
        </p:txBody>
      </p:sp>
      <p:pic>
        <p:nvPicPr>
          <p:cNvPr id="7" name="Picture 6">
            <a:extLst>
              <a:ext uri="{FF2B5EF4-FFF2-40B4-BE49-F238E27FC236}">
                <a16:creationId xmlns:a16="http://schemas.microsoft.com/office/drawing/2014/main" id="{3AC896E8-6417-46A0-9154-DDB43E4F8AB7}"/>
              </a:ext>
            </a:extLst>
          </p:cNvPr>
          <p:cNvPicPr/>
          <p:nvPr/>
        </p:nvPicPr>
        <p:blipFill>
          <a:blip r:embed="rId3"/>
          <a:stretch>
            <a:fillRect/>
          </a:stretch>
        </p:blipFill>
        <p:spPr>
          <a:xfrm>
            <a:off x="1828800" y="3200400"/>
            <a:ext cx="5263851" cy="2819400"/>
          </a:xfrm>
          <a:prstGeom prst="rect">
            <a:avLst/>
          </a:prstGeom>
        </p:spPr>
      </p:pic>
    </p:spTree>
    <p:extLst>
      <p:ext uri="{BB962C8B-B14F-4D97-AF65-F5344CB8AC3E}">
        <p14:creationId xmlns:p14="http://schemas.microsoft.com/office/powerpoint/2010/main" val="3411009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9F7E-686B-4E5A-A13B-E03B2DB010A2}"/>
              </a:ext>
            </a:extLst>
          </p:cNvPr>
          <p:cNvSpPr>
            <a:spLocks noGrp="1"/>
          </p:cNvSpPr>
          <p:nvPr>
            <p:ph type="title"/>
          </p:nvPr>
        </p:nvSpPr>
        <p:spPr/>
        <p:txBody>
          <a:bodyPr/>
          <a:lstStyle/>
          <a:p>
            <a:r>
              <a:rPr lang="en-GB" dirty="0"/>
              <a:t>OPAMP NON IDEA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D68623-77FD-44BF-8666-0BEC0D1E55AA}"/>
                  </a:ext>
                </a:extLst>
              </p:cNvPr>
              <p:cNvSpPr>
                <a:spLocks noGrp="1"/>
              </p:cNvSpPr>
              <p:nvPr>
                <p:ph idx="1"/>
              </p:nvPr>
            </p:nvSpPr>
            <p:spPr/>
            <p:txBody>
              <a:bodyPr/>
              <a:lstStyle/>
              <a:p>
                <a:r>
                  <a:rPr lang="en-GB" sz="1600" dirty="0"/>
                  <a:t>FOR OPA188 TẠI MẠCH 0 – 10V SANG 0 – 5V</a:t>
                </a:r>
              </a:p>
              <a:p>
                <a14:m>
                  <m:oMath xmlns:m="http://schemas.openxmlformats.org/officeDocument/2006/math">
                    <m:r>
                      <a:rPr lang="en-GB" sz="1600" i="1">
                        <a:latin typeface="Cambria Math" panose="02040503050406030204" pitchFamily="18" charset="0"/>
                      </a:rPr>
                      <m:t>𝑉𝑜𝑠</m:t>
                    </m:r>
                    <m:r>
                      <a:rPr lang="en-GB" sz="1600" i="1">
                        <a:latin typeface="Cambria Math" panose="02040503050406030204" pitchFamily="18" charset="0"/>
                      </a:rPr>
                      <m:t>.</m:t>
                    </m:r>
                    <m:r>
                      <a:rPr lang="en-GB" sz="1600" i="1">
                        <a:latin typeface="Cambria Math" panose="02040503050406030204" pitchFamily="18" charset="0"/>
                      </a:rPr>
                      <m:t>𝑚𝑎𝑥</m:t>
                    </m:r>
                    <m:r>
                      <a:rPr lang="en-GB" sz="1600" i="1">
                        <a:latin typeface="Cambria Math" panose="02040503050406030204" pitchFamily="18" charset="0"/>
                      </a:rPr>
                      <m:t>=25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 →ả</m:t>
                    </m:r>
                    <m:r>
                      <a:rPr lang="en-GB" sz="1600" i="1">
                        <a:latin typeface="Cambria Math" panose="02040503050406030204" pitchFamily="18" charset="0"/>
                        <a:ea typeface="Cambria Math" panose="02040503050406030204" pitchFamily="18" charset="0"/>
                      </a:rPr>
                      <m:t>𝑛h</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h</m:t>
                    </m:r>
                    <m:r>
                      <a:rPr lang="en-GB" sz="1600" i="1">
                        <a:latin typeface="Cambria Math" panose="02040503050406030204" pitchFamily="18" charset="0"/>
                        <a:ea typeface="Cambria Math" panose="02040503050406030204" pitchFamily="18" charset="0"/>
                      </a:rPr>
                      <m:t>ưở</m:t>
                    </m:r>
                    <m:r>
                      <a:rPr lang="en-GB" sz="1600" i="1">
                        <a:latin typeface="Cambria Math" panose="02040503050406030204" pitchFamily="18" charset="0"/>
                        <a:ea typeface="Cambria Math" panose="02040503050406030204" pitchFamily="18" charset="0"/>
                      </a:rPr>
                      <m:t>𝑛𝑔</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𝑉𝑜𝑠</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𝑙</m:t>
                    </m:r>
                    <m:r>
                      <a:rPr lang="en-GB" sz="1600" i="1">
                        <a:latin typeface="Cambria Math" panose="02040503050406030204" pitchFamily="18" charset="0"/>
                        <a:ea typeface="Cambria Math" panose="02040503050406030204" pitchFamily="18" charset="0"/>
                      </a:rPr>
                      <m:t>ê</m:t>
                    </m:r>
                    <m:r>
                      <a:rPr lang="en-GB" sz="1600" i="1">
                        <a:latin typeface="Cambria Math" panose="02040503050406030204" pitchFamily="18" charset="0"/>
                        <a:ea typeface="Cambria Math" panose="02040503050406030204" pitchFamily="18" charset="0"/>
                      </a:rPr>
                      <m:t>𝑛</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h</m:t>
                    </m:r>
                    <m:r>
                      <a:rPr lang="en-GB" sz="1600" i="1">
                        <a:latin typeface="Cambria Math" panose="02040503050406030204" pitchFamily="18" charset="0"/>
                        <a:ea typeface="Cambria Math" panose="02040503050406030204" pitchFamily="18" charset="0"/>
                      </a:rPr>
                      <m:t>ệ </m:t>
                    </m:r>
                    <m:r>
                      <a:rPr lang="en-GB" sz="1600" i="1">
                        <a:latin typeface="Cambria Math" panose="02040503050406030204" pitchFamily="18" charset="0"/>
                        <a:ea typeface="Cambria Math" panose="02040503050406030204" pitchFamily="18" charset="0"/>
                      </a:rPr>
                      <m:t>𝑡h</m:t>
                    </m:r>
                    <m:r>
                      <a:rPr lang="en-GB" sz="1600" i="1">
                        <a:latin typeface="Cambria Math" panose="02040503050406030204" pitchFamily="18" charset="0"/>
                        <a:ea typeface="Cambria Math" panose="02040503050406030204" pitchFamily="18" charset="0"/>
                      </a:rPr>
                      <m:t>ố</m:t>
                    </m:r>
                    <m:r>
                      <a:rPr lang="en-GB" sz="1600" i="1">
                        <a:latin typeface="Cambria Math" panose="02040503050406030204" pitchFamily="18" charset="0"/>
                        <a:ea typeface="Cambria Math" panose="02040503050406030204" pitchFamily="18" charset="0"/>
                      </a:rPr>
                      <m:t>𝑛𝑔</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𝑙</m:t>
                    </m:r>
                    <m:r>
                      <a:rPr lang="en-GB" sz="1600" i="1">
                        <a:latin typeface="Cambria Math" panose="02040503050406030204" pitchFamily="18" charset="0"/>
                        <a:ea typeface="Cambria Math" panose="02040503050406030204" pitchFamily="18" charset="0"/>
                      </a:rPr>
                      <m:t>à 25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+25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+25</m:t>
                    </m:r>
                    <m:r>
                      <a:rPr lang="en-GB" sz="1600" i="1" smtClean="0">
                        <a:latin typeface="Cambria Math" panose="02040503050406030204" pitchFamily="18" charset="0"/>
                        <a:ea typeface="Cambria Math" panose="02040503050406030204" pitchFamily="18" charset="0"/>
                      </a:rPr>
                      <m:t>𝜇</m:t>
                    </m:r>
                    <m:r>
                      <a:rPr lang="en-GB" sz="1600" b="0" i="1" smtClean="0">
                        <a:latin typeface="Cambria Math" panose="02040503050406030204" pitchFamily="18" charset="0"/>
                        <a:ea typeface="Cambria Math" panose="02040503050406030204" pitchFamily="18" charset="0"/>
                      </a:rPr>
                      <m:t>𝑉</m:t>
                    </m:r>
                    <m:r>
                      <a:rPr lang="en-GB" sz="1600" i="1">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ea typeface="Cambria Math" panose="02040503050406030204" pitchFamily="18" charset="0"/>
                      </a:rPr>
                      <m:t>7</m:t>
                    </m:r>
                    <m:r>
                      <a:rPr lang="en-GB" sz="1600" i="1">
                        <a:latin typeface="Cambria Math" panose="02040503050406030204" pitchFamily="18" charset="0"/>
                        <a:ea typeface="Cambria Math" panose="02040503050406030204" pitchFamily="18" charset="0"/>
                      </a:rPr>
                      <m:t>5</m:t>
                    </m:r>
                    <m:r>
                      <a:rPr lang="en-GB" sz="1600" i="1">
                        <a:latin typeface="Cambria Math" panose="02040503050406030204" pitchFamily="18" charset="0"/>
                        <a:ea typeface="Cambria Math" panose="02040503050406030204" pitchFamily="18" charset="0"/>
                      </a:rPr>
                      <m:t>𝜇</m:t>
                    </m:r>
                    <m:r>
                      <a:rPr lang="en-GB" sz="1600" i="1">
                        <a:latin typeface="Cambria Math" panose="02040503050406030204" pitchFamily="18" charset="0"/>
                        <a:ea typeface="Cambria Math" panose="02040503050406030204" pitchFamily="18" charset="0"/>
                      </a:rPr>
                      <m:t>𝑉</m:t>
                    </m:r>
                  </m:oMath>
                </a14:m>
                <a:endParaRPr lang="en-GB" sz="1600" dirty="0">
                  <a:ea typeface="Cambria Math" panose="02040503050406030204" pitchFamily="18" charset="0"/>
                </a:endParaRPr>
              </a:p>
              <a:p>
                <a:r>
                  <a:rPr lang="en-GB" sz="1600" b="0" dirty="0" err="1">
                    <a:ea typeface="Cambria Math" panose="02040503050406030204" pitchFamily="18" charset="0"/>
                  </a:rPr>
                  <a:t>Ảnh</a:t>
                </a:r>
                <a:r>
                  <a:rPr lang="en-GB" sz="1600" b="0" dirty="0">
                    <a:ea typeface="Cambria Math" panose="02040503050406030204" pitchFamily="18" charset="0"/>
                  </a:rPr>
                  <a:t> </a:t>
                </a:r>
                <a:r>
                  <a:rPr lang="en-GB" sz="1600" b="0" dirty="0" err="1">
                    <a:ea typeface="Cambria Math" panose="02040503050406030204" pitchFamily="18" charset="0"/>
                  </a:rPr>
                  <a:t>hưởng</a:t>
                </a:r>
                <a:r>
                  <a:rPr lang="en-GB" sz="1600" b="0" dirty="0">
                    <a:ea typeface="Cambria Math" panose="02040503050406030204" pitchFamily="18" charset="0"/>
                  </a:rPr>
                  <a:t> </a:t>
                </a:r>
                <a:r>
                  <a:rPr lang="en-GB" sz="1600" b="0" dirty="0" err="1">
                    <a:ea typeface="Cambria Math" panose="02040503050406030204" pitchFamily="18" charset="0"/>
                  </a:rPr>
                  <a:t>của</a:t>
                </a:r>
                <a:r>
                  <a:rPr lang="en-GB" sz="1600" b="0" dirty="0">
                    <a:ea typeface="Cambria Math" panose="02040503050406030204" pitchFamily="18" charset="0"/>
                  </a:rPr>
                  <a:t> </a:t>
                </a:r>
                <a:r>
                  <a:rPr lang="en-GB" sz="1600" b="0" dirty="0" err="1">
                    <a:ea typeface="Cambria Math" panose="02040503050406030204" pitchFamily="18" charset="0"/>
                  </a:rPr>
                  <a:t>tham</a:t>
                </a:r>
                <a:r>
                  <a:rPr lang="en-GB" sz="1600" b="0" dirty="0">
                    <a:ea typeface="Cambria Math" panose="02040503050406030204" pitchFamily="18" charset="0"/>
                  </a:rPr>
                  <a:t> </a:t>
                </a:r>
                <a:r>
                  <a:rPr lang="en-GB" sz="1600" b="0" dirty="0" err="1">
                    <a:ea typeface="Cambria Math" panose="02040503050406030204" pitchFamily="18" charset="0"/>
                  </a:rPr>
                  <a:t>chiếu</a:t>
                </a:r>
                <a:r>
                  <a:rPr lang="en-GB" sz="1600" b="0" dirty="0">
                    <a:ea typeface="Cambria Math" panose="02040503050406030204" pitchFamily="18" charset="0"/>
                  </a:rPr>
                  <a:t> 5V, </a:t>
                </a:r>
                <a:r>
                  <a:rPr lang="en-GB" sz="1600" b="0" dirty="0" err="1">
                    <a:ea typeface="Cambria Math" panose="02040503050406030204" pitchFamily="18" charset="0"/>
                  </a:rPr>
                  <a:t>khiến</a:t>
                </a:r>
                <a:r>
                  <a:rPr lang="en-GB" sz="1600" b="0" dirty="0">
                    <a:ea typeface="Cambria Math" panose="02040503050406030204" pitchFamily="18" charset="0"/>
                  </a:rPr>
                  <a:t> </a:t>
                </a:r>
                <a:r>
                  <a:rPr lang="en-GB" sz="1600" b="0" dirty="0" err="1">
                    <a:ea typeface="Cambria Math" panose="02040503050406030204" pitchFamily="18" charset="0"/>
                  </a:rPr>
                  <a:t>mạch</a:t>
                </a:r>
                <a:r>
                  <a:rPr lang="en-GB" sz="1600" b="0" dirty="0">
                    <a:ea typeface="Cambria Math" panose="02040503050406030204" pitchFamily="18" charset="0"/>
                  </a:rPr>
                  <a:t> </a:t>
                </a:r>
                <a:r>
                  <a:rPr lang="en-GB" sz="1600" b="0" dirty="0" err="1">
                    <a:ea typeface="Cambria Math" panose="02040503050406030204" pitchFamily="18" charset="0"/>
                  </a:rPr>
                  <a:t>ngõ</a:t>
                </a:r>
                <a:r>
                  <a:rPr lang="en-GB" sz="1600" b="0" dirty="0">
                    <a:ea typeface="Cambria Math" panose="02040503050406030204" pitchFamily="18" charset="0"/>
                  </a:rPr>
                  <a:t> </a:t>
                </a:r>
                <a:r>
                  <a:rPr lang="en-GB" sz="1600" b="0" dirty="0" err="1">
                    <a:ea typeface="Cambria Math" panose="02040503050406030204" pitchFamily="18" charset="0"/>
                  </a:rPr>
                  <a:t>ra</a:t>
                </a:r>
                <a:r>
                  <a:rPr lang="en-GB" sz="1600" b="0" dirty="0">
                    <a:ea typeface="Cambria Math" panose="02040503050406030204" pitchFamily="18" charset="0"/>
                  </a:rPr>
                  <a:t> </a:t>
                </a:r>
                <a:r>
                  <a:rPr lang="en-GB" sz="1600" b="0" dirty="0" err="1">
                    <a:ea typeface="Cambria Math" panose="02040503050406030204" pitchFamily="18" charset="0"/>
                  </a:rPr>
                  <a:t>khi</a:t>
                </a:r>
                <a:r>
                  <a:rPr lang="en-GB" sz="1600" b="0" dirty="0">
                    <a:ea typeface="Cambria Math" panose="02040503050406030204" pitchFamily="18" charset="0"/>
                  </a:rPr>
                  <a:t> Vin = 0 </a:t>
                </a:r>
                <a:r>
                  <a:rPr lang="en-GB" sz="1600" b="0" dirty="0" err="1">
                    <a:ea typeface="Cambria Math" panose="02040503050406030204" pitchFamily="18" charset="0"/>
                  </a:rPr>
                  <a:t>luôn</a:t>
                </a:r>
                <a:r>
                  <a:rPr lang="en-GB" sz="1600" b="0" dirty="0">
                    <a:ea typeface="Cambria Math" panose="02040503050406030204" pitchFamily="18" charset="0"/>
                  </a:rPr>
                  <a:t> </a:t>
                </a:r>
                <a:r>
                  <a:rPr lang="en-GB" sz="1600" b="0" dirty="0" err="1">
                    <a:ea typeface="Cambria Math" panose="02040503050406030204" pitchFamily="18" charset="0"/>
                  </a:rPr>
                  <a:t>là</a:t>
                </a:r>
                <a:r>
                  <a:rPr lang="en-GB" sz="1600" b="0" dirty="0">
                    <a:ea typeface="Cambria Math" panose="02040503050406030204" pitchFamily="18" charset="0"/>
                  </a:rPr>
                  <a:t> 2.5V</a:t>
                </a:r>
              </a:p>
              <a:p>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𝐵</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𝐼</m:t>
                        </m:r>
                        <m:r>
                          <a:rPr lang="en-GB" sz="1600" b="0" i="1" smtClean="0">
                            <a:latin typeface="Cambria Math" panose="02040503050406030204" pitchFamily="18" charset="0"/>
                          </a:rPr>
                          <m:t>+ +</m:t>
                        </m:r>
                        <m:r>
                          <a:rPr lang="en-GB" sz="1600" b="0" i="1" smtClean="0">
                            <a:latin typeface="Cambria Math" panose="02040503050406030204" pitchFamily="18" charset="0"/>
                          </a:rPr>
                          <m:t>𝐼</m:t>
                        </m:r>
                        <m:r>
                          <a:rPr lang="en-GB" sz="1600" b="0" i="1" smtClean="0">
                            <a:latin typeface="Cambria Math" panose="02040503050406030204" pitchFamily="18" charset="0"/>
                          </a:rPr>
                          <m:t>−</m:t>
                        </m:r>
                      </m:num>
                      <m:den>
                        <m:r>
                          <a:rPr lang="en-GB" sz="1600" b="0" i="1" smtClean="0">
                            <a:latin typeface="Cambria Math" panose="02040503050406030204" pitchFamily="18" charset="0"/>
                          </a:rPr>
                          <m:t>2</m:t>
                        </m:r>
                      </m:den>
                    </m:f>
                    <m:r>
                      <a:rPr lang="en-GB" sz="1600" b="0" i="1" smtClean="0">
                        <a:latin typeface="Cambria Math" panose="02040503050406030204" pitchFamily="18" charset="0"/>
                      </a:rPr>
                      <m:t>=1400</m:t>
                    </m:r>
                    <m:r>
                      <a:rPr lang="en-GB" sz="1600" b="0" i="1" smtClean="0">
                        <a:latin typeface="Cambria Math" panose="02040503050406030204" pitchFamily="18" charset="0"/>
                        <a:ea typeface="Cambria Math" panose="02040503050406030204" pitchFamily="18" charset="0"/>
                      </a:rPr>
                      <m:t>𝜌</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rPr>
                      <m:t> </m:t>
                    </m:r>
                    <m:r>
                      <a:rPr lang="en-GB" sz="1600" b="0" i="1" smtClean="0">
                        <a:latin typeface="Cambria Math" panose="02040503050406030204" pitchFamily="18" charset="0"/>
                      </a:rPr>
                      <m:t>𝑉</m:t>
                    </m:r>
                    <m:r>
                      <a:rPr lang="en-GB" sz="1600" b="0" i="1" smtClean="0">
                        <a:latin typeface="Cambria Math" panose="02040503050406030204" pitchFamily="18" charset="0"/>
                      </a:rPr>
                      <m:t>à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𝐼</m:t>
                        </m:r>
                      </m:e>
                      <m:sub>
                        <m:r>
                          <a:rPr lang="en-GB" sz="1600" b="0" i="1" smtClean="0">
                            <a:latin typeface="Cambria Math" panose="02040503050406030204" pitchFamily="18" charset="0"/>
                          </a:rPr>
                          <m:t>𝑂</m:t>
                        </m:r>
                      </m:sub>
                    </m:sSub>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r>
                          <a:rPr lang="en-GB" sz="1600" b="0" i="1" smtClean="0">
                            <a:latin typeface="Cambria Math" panose="02040503050406030204" pitchFamily="18" charset="0"/>
                          </a:rPr>
                          <m:t>−</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𝐼</m:t>
                            </m:r>
                            <m:r>
                              <a:rPr lang="en-GB" sz="1600" b="0" i="1" smtClean="0">
                                <a:latin typeface="Cambria Math" panose="02040503050406030204" pitchFamily="18" charset="0"/>
                              </a:rPr>
                              <m:t>−</m:t>
                            </m:r>
                          </m:e>
                        </m:d>
                      </m:e>
                    </m:d>
                    <m:r>
                      <a:rPr lang="en-GB" sz="1600" b="0" i="0" smtClean="0">
                        <a:latin typeface="Cambria Math" panose="02040503050406030204" pitchFamily="18" charset="0"/>
                      </a:rPr>
                      <m:t>=2800</m:t>
                    </m:r>
                    <m:r>
                      <m:rPr>
                        <m:sty m:val="p"/>
                      </m:rPr>
                      <a:rPr lang="el-GR" sz="1600" b="0" i="1" smtClean="0">
                        <a:latin typeface="Cambria Math" panose="02040503050406030204" pitchFamily="18" charset="0"/>
                        <a:ea typeface="Cambria Math" panose="02040503050406030204" pitchFamily="18" charset="0"/>
                      </a:rPr>
                      <m:t>ρ</m:t>
                    </m:r>
                    <m:r>
                      <a:rPr lang="en-GB" sz="1600" b="0" i="1" smtClean="0">
                        <a:latin typeface="Cambria Math" panose="02040503050406030204" pitchFamily="18" charset="0"/>
                        <a:ea typeface="Cambria Math" panose="02040503050406030204" pitchFamily="18" charset="0"/>
                      </a:rPr>
                      <m:t>𝐴</m:t>
                    </m:r>
                    <m:r>
                      <a:rPr lang="en-GB" sz="1600" b="0" i="1" smtClean="0">
                        <a:latin typeface="Cambria Math" panose="02040503050406030204" pitchFamily="18" charset="0"/>
                        <a:ea typeface="Cambria Math" panose="02040503050406030204" pitchFamily="18" charset="0"/>
                      </a:rPr>
                      <m:t> </m:t>
                    </m:r>
                  </m:oMath>
                </a14:m>
                <a:endParaRPr lang="en-GB" sz="1600" b="0" i="1" dirty="0">
                  <a:latin typeface="Cambria Math" panose="02040503050406030204" pitchFamily="18" charset="0"/>
                  <a:ea typeface="Cambria Math" panose="02040503050406030204" pitchFamily="18" charset="0"/>
                </a:endParaRPr>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=2800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m:t>
                    </m:r>
                    <m:r>
                      <a:rPr lang="en-GB" sz="1600" b="0" i="1" smtClean="0">
                        <a:latin typeface="Cambria Math" panose="02040503050406030204" pitchFamily="18" charset="0"/>
                        <a:ea typeface="Cambria Math" panose="02040503050406030204" pitchFamily="18" charset="0"/>
                      </a:rPr>
                      <m:t>ủ</m:t>
                    </m:r>
                    <m:r>
                      <a:rPr lang="en-GB" sz="1600" b="0" i="1" smtClean="0">
                        <a:latin typeface="Cambria Math" panose="02040503050406030204" pitchFamily="18" charset="0"/>
                        <a:ea typeface="Cambria Math" panose="02040503050406030204" pitchFamily="18" charset="0"/>
                      </a:rPr>
                      <m:t>𝑎</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𝑏𝑖𝑎𝑠</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𝑐𝑢𝑟𝑒𝑛𝑡</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𝑙</m:t>
                    </m:r>
                    <m:r>
                      <a:rPr lang="en-GB" sz="1600" b="0" i="1" smtClean="0">
                        <a:latin typeface="Cambria Math" panose="02040503050406030204" pitchFamily="18" charset="0"/>
                        <a:ea typeface="Cambria Math" panose="02040503050406030204" pitchFamily="18" charset="0"/>
                      </a:rPr>
                      <m:t>à 0</m:t>
                    </m:r>
                  </m:oMath>
                </a14:m>
                <a:endParaRPr lang="en-GB" sz="1600" dirty="0"/>
              </a:p>
              <a:p>
                <a14:m>
                  <m:oMath xmlns:m="http://schemas.openxmlformats.org/officeDocument/2006/math">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m:t>
                    </m:r>
                    <m:d>
                      <m:dPr>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𝐼</m:t>
                        </m:r>
                        <m:r>
                          <a:rPr lang="en-GB" sz="1600" b="0" i="1" smtClean="0">
                            <a:latin typeface="Cambria Math" panose="02040503050406030204" pitchFamily="18" charset="0"/>
                            <a:ea typeface="Cambria Math" panose="02040503050406030204" pitchFamily="18" charset="0"/>
                          </a:rPr>
                          <m:t>−</m:t>
                        </m:r>
                      </m:e>
                    </m:d>
                    <m:r>
                      <a:rPr lang="en-GB" sz="1600" b="0" i="1" smtClean="0">
                        <a:latin typeface="Cambria Math" panose="02040503050406030204" pitchFamily="18" charset="0"/>
                        <a:ea typeface="Cambria Math" panose="02040503050406030204" pitchFamily="18" charset="0"/>
                      </a:rPr>
                      <m:t>=2800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 →ả</m:t>
                    </m:r>
                    <m:r>
                      <a:rPr lang="en-GB" sz="1600" b="0" i="1" smtClean="0">
                        <a:latin typeface="Cambria Math" panose="02040503050406030204" pitchFamily="18" charset="0"/>
                        <a:ea typeface="Cambria Math" panose="02040503050406030204" pitchFamily="18" charset="0"/>
                      </a:rPr>
                      <m:t>𝑛h</m:t>
                    </m:r>
                    <m:r>
                      <a:rPr lang="en-GB" sz="1600" b="0" i="1" smtClean="0">
                        <a:latin typeface="Cambria Math" panose="02040503050406030204" pitchFamily="18" charset="0"/>
                        <a:ea typeface="Cambria Math" panose="02040503050406030204" pitchFamily="18" charset="0"/>
                      </a:rPr>
                      <m:t> </m:t>
                    </m:r>
                    <m:r>
                      <a:rPr lang="en-GB" sz="1600" b="0" i="1" smtClean="0">
                        <a:latin typeface="Cambria Math" panose="02040503050406030204" pitchFamily="18" charset="0"/>
                        <a:ea typeface="Cambria Math" panose="02040503050406030204" pitchFamily="18" charset="0"/>
                      </a:rPr>
                      <m:t>h</m:t>
                    </m:r>
                    <m:r>
                      <a:rPr lang="en-GB" sz="1600" b="0" i="1" smtClean="0">
                        <a:latin typeface="Cambria Math" panose="02040503050406030204" pitchFamily="18" charset="0"/>
                        <a:ea typeface="Cambria Math" panose="02040503050406030204" pitchFamily="18" charset="0"/>
                      </a:rPr>
                      <m:t>ưở</m:t>
                    </m:r>
                    <m:r>
                      <a:rPr lang="en-GB" sz="1600" b="0" i="1" smtClean="0">
                        <a:latin typeface="Cambria Math" panose="02040503050406030204" pitchFamily="18" charset="0"/>
                        <a:ea typeface="Cambria Math" panose="02040503050406030204" pitchFamily="18" charset="0"/>
                      </a:rPr>
                      <m:t>𝑛𝑔</m:t>
                    </m:r>
                    <m:r>
                      <a:rPr lang="en-GB"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𝑐</m:t>
                    </m:r>
                    <m:r>
                      <a:rPr lang="en-GB" sz="1600" i="1">
                        <a:latin typeface="Cambria Math" panose="02040503050406030204" pitchFamily="18" charset="0"/>
                        <a:ea typeface="Cambria Math" panose="02040503050406030204" pitchFamily="18" charset="0"/>
                      </a:rPr>
                      <m:t>ủ</m:t>
                    </m:r>
                    <m:r>
                      <a:rPr lang="en-GB" sz="1600" i="1">
                        <a:latin typeface="Cambria Math" panose="02040503050406030204" pitchFamily="18" charset="0"/>
                        <a:ea typeface="Cambria Math" panose="02040503050406030204" pitchFamily="18" charset="0"/>
                      </a:rPr>
                      <m:t>𝑎</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𝑏𝑖𝑎𝑠</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𝑐𝑢𝑟𝑒𝑛𝑡</m:t>
                    </m:r>
                    <m:r>
                      <a:rPr lang="en-GB" sz="1600" i="1">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𝑙</m:t>
                    </m:r>
                    <m:r>
                      <a:rPr lang="en-GB" sz="1600" i="1">
                        <a:latin typeface="Cambria Math" panose="02040503050406030204" pitchFamily="18" charset="0"/>
                        <a:ea typeface="Cambria Math" panose="02040503050406030204" pitchFamily="18" charset="0"/>
                      </a:rPr>
                      <m:t>à −2800</m:t>
                    </m:r>
                    <m:r>
                      <a:rPr lang="en-GB" sz="1600" b="0" i="1" smtClean="0">
                        <a:latin typeface="Cambria Math" panose="02040503050406030204" pitchFamily="18" charset="0"/>
                        <a:ea typeface="Cambria Math" panose="02040503050406030204" pitchFamily="18" charset="0"/>
                      </a:rPr>
                      <m:t>𝑝𝐴</m:t>
                    </m:r>
                    <m:r>
                      <a:rPr lang="en-GB" sz="1600" b="0" i="1" smtClean="0">
                        <a:latin typeface="Cambria Math" panose="02040503050406030204" pitchFamily="18" charset="0"/>
                        <a:ea typeface="Cambria Math" panose="02040503050406030204" pitchFamily="18" charset="0"/>
                      </a:rPr>
                      <m:t>×200</m:t>
                    </m:r>
                    <m:r>
                      <a:rPr lang="en-GB" sz="1600" b="0" i="1" smtClean="0">
                        <a:latin typeface="Cambria Math" panose="02040503050406030204" pitchFamily="18" charset="0"/>
                        <a:ea typeface="Cambria Math" panose="02040503050406030204" pitchFamily="18" charset="0"/>
                      </a:rPr>
                      <m:t>𝑘</m:t>
                    </m:r>
                    <m:r>
                      <a:rPr lang="en-GB" sz="1600" b="0" i="1" smtClean="0">
                        <a:latin typeface="Cambria Math" panose="02040503050406030204" pitchFamily="18" charset="0"/>
                        <a:ea typeface="Cambria Math" panose="02040503050406030204" pitchFamily="18" charset="0"/>
                      </a:rPr>
                      <m:t>=−0.56</m:t>
                    </m:r>
                    <m:r>
                      <a:rPr lang="en-GB" sz="1600" b="0" i="1" smtClean="0">
                        <a:latin typeface="Cambria Math" panose="02040503050406030204" pitchFamily="18" charset="0"/>
                        <a:ea typeface="Cambria Math" panose="02040503050406030204" pitchFamily="18" charset="0"/>
                      </a:rPr>
                      <m:t>𝑚𝑉</m:t>
                    </m:r>
                    <m:r>
                      <a:rPr lang="en-GB" sz="1600" b="0" i="1" smtClean="0">
                        <a:latin typeface="Cambria Math" panose="02040503050406030204" pitchFamily="18" charset="0"/>
                        <a:ea typeface="Cambria Math" panose="02040503050406030204" pitchFamily="18" charset="0"/>
                      </a:rPr>
                      <m:t> </m:t>
                    </m:r>
                  </m:oMath>
                </a14:m>
                <a:endParaRPr lang="en-GB" sz="1600" dirty="0"/>
              </a:p>
            </p:txBody>
          </p:sp>
        </mc:Choice>
        <mc:Fallback>
          <p:sp>
            <p:nvSpPr>
              <p:cNvPr id="3" name="Content Placeholder 2">
                <a:extLst>
                  <a:ext uri="{FF2B5EF4-FFF2-40B4-BE49-F238E27FC236}">
                    <a16:creationId xmlns:a16="http://schemas.microsoft.com/office/drawing/2014/main" id="{3BD68623-77FD-44BF-8666-0BEC0D1E55AA}"/>
                  </a:ext>
                </a:extLst>
              </p:cNvPr>
              <p:cNvSpPr>
                <a:spLocks noGrp="1" noRot="1" noChangeAspect="1" noMove="1" noResize="1" noEditPoints="1" noAdjustHandles="1" noChangeArrowheads="1" noChangeShapeType="1" noTextEdit="1"/>
              </p:cNvSpPr>
              <p:nvPr>
                <p:ph idx="1"/>
              </p:nvPr>
            </p:nvSpPr>
            <p:spPr>
              <a:blipFill>
                <a:blip r:embed="rId2"/>
                <a:stretch>
                  <a:fillRect l="-305" t="-3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B1B300-8CE2-4B27-9AE3-C5D6B383853E}"/>
              </a:ext>
            </a:extLst>
          </p:cNvPr>
          <p:cNvSpPr>
            <a:spLocks noGrp="1"/>
          </p:cNvSpPr>
          <p:nvPr>
            <p:ph type="dt" sz="half" idx="10"/>
          </p:nvPr>
        </p:nvSpPr>
        <p:spPr/>
        <p:txBody>
          <a:bodyPr/>
          <a:lstStyle/>
          <a:p>
            <a:pPr>
              <a:defRPr/>
            </a:pPr>
            <a:fld id="{61762C65-265A-4217-AC8C-324D3F596B91}" type="datetime1">
              <a:rPr lang="en-US" smtClean="0"/>
              <a:t>1/4/2024</a:t>
            </a:fld>
            <a:endParaRPr lang="en-US"/>
          </a:p>
        </p:txBody>
      </p:sp>
      <p:sp>
        <p:nvSpPr>
          <p:cNvPr id="5" name="Footer Placeholder 4">
            <a:extLst>
              <a:ext uri="{FF2B5EF4-FFF2-40B4-BE49-F238E27FC236}">
                <a16:creationId xmlns:a16="http://schemas.microsoft.com/office/drawing/2014/main" id="{9DC502E3-C354-4E58-A6BB-DD7412372CB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D5CF90D-7A94-40B3-BE79-8888ABCCBCC2}"/>
              </a:ext>
            </a:extLst>
          </p:cNvPr>
          <p:cNvSpPr>
            <a:spLocks noGrp="1"/>
          </p:cNvSpPr>
          <p:nvPr>
            <p:ph type="sldNum" sz="quarter" idx="12"/>
          </p:nvPr>
        </p:nvSpPr>
        <p:spPr/>
        <p:txBody>
          <a:bodyPr/>
          <a:lstStyle/>
          <a:p>
            <a:pPr>
              <a:defRPr/>
            </a:pPr>
            <a:fld id="{FA6DF8B7-7A97-4CA0-AB68-787E9B9D90F2}" type="slidenum">
              <a:rPr lang="en-US" altLang="en-US" smtClean="0"/>
              <a:pPr>
                <a:defRPr/>
              </a:pPr>
              <a:t>52</a:t>
            </a:fld>
            <a:endParaRPr lang="en-US" altLang="en-US" dirty="0"/>
          </a:p>
        </p:txBody>
      </p:sp>
      <p:pic>
        <p:nvPicPr>
          <p:cNvPr id="12" name="Picture 11">
            <a:extLst>
              <a:ext uri="{FF2B5EF4-FFF2-40B4-BE49-F238E27FC236}">
                <a16:creationId xmlns:a16="http://schemas.microsoft.com/office/drawing/2014/main" id="{F364CEF1-2F2D-4222-A436-A7A29D52BE21}"/>
              </a:ext>
            </a:extLst>
          </p:cNvPr>
          <p:cNvPicPr>
            <a:picLocks noChangeAspect="1"/>
          </p:cNvPicPr>
          <p:nvPr/>
        </p:nvPicPr>
        <p:blipFill>
          <a:blip r:embed="rId3"/>
          <a:stretch>
            <a:fillRect/>
          </a:stretch>
        </p:blipFill>
        <p:spPr>
          <a:xfrm>
            <a:off x="-603186" y="3567015"/>
            <a:ext cx="10350372" cy="1828336"/>
          </a:xfrm>
          <a:prstGeom prst="rect">
            <a:avLst/>
          </a:prstGeom>
        </p:spPr>
      </p:pic>
    </p:spTree>
    <p:extLst>
      <p:ext uri="{BB962C8B-B14F-4D97-AF65-F5344CB8AC3E}">
        <p14:creationId xmlns:p14="http://schemas.microsoft.com/office/powerpoint/2010/main" val="2288976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2D6-95EC-450F-9C06-610F38FF72A2}"/>
              </a:ext>
            </a:extLst>
          </p:cNvPr>
          <p:cNvSpPr>
            <a:spLocks noGrp="1"/>
          </p:cNvSpPr>
          <p:nvPr>
            <p:ph type="title"/>
          </p:nvPr>
        </p:nvSpPr>
        <p:spPr/>
        <p:txBody>
          <a:bodyPr/>
          <a:lstStyle/>
          <a:p>
            <a:r>
              <a:rPr lang="en-GB" dirty="0" err="1"/>
              <a:t>Tính</a:t>
            </a:r>
            <a:r>
              <a:rPr lang="en-GB" dirty="0"/>
              <a:t> </a:t>
            </a:r>
            <a:r>
              <a:rPr lang="en-GB" dirty="0" err="1"/>
              <a:t>toán</a:t>
            </a:r>
            <a:r>
              <a:rPr lang="en-GB" dirty="0"/>
              <a:t> chi </a:t>
            </a:r>
            <a:r>
              <a:rPr lang="en-GB" dirty="0" err="1"/>
              <a:t>tiết</a:t>
            </a:r>
            <a:r>
              <a:rPr lang="en-GB" dirty="0"/>
              <a:t> </a:t>
            </a:r>
            <a:r>
              <a:rPr lang="en-GB" dirty="0" err="1"/>
              <a:t>OpAmp</a:t>
            </a:r>
            <a:endParaRPr lang="en-US" dirty="0"/>
          </a:p>
        </p:txBody>
      </p:sp>
      <p:sp>
        <p:nvSpPr>
          <p:cNvPr id="4" name="Date Placeholder 3">
            <a:extLst>
              <a:ext uri="{FF2B5EF4-FFF2-40B4-BE49-F238E27FC236}">
                <a16:creationId xmlns:a16="http://schemas.microsoft.com/office/drawing/2014/main" id="{B3706241-332F-4FDF-ABBB-E82A284857B6}"/>
              </a:ext>
            </a:extLst>
          </p:cNvPr>
          <p:cNvSpPr>
            <a:spLocks noGrp="1"/>
          </p:cNvSpPr>
          <p:nvPr>
            <p:ph type="dt" sz="half" idx="10"/>
          </p:nvPr>
        </p:nvSpPr>
        <p:spPr/>
        <p:txBody>
          <a:bodyPr/>
          <a:lstStyle/>
          <a:p>
            <a:pPr>
              <a:defRPr/>
            </a:pPr>
            <a:fld id="{98418ADB-0784-4293-9D4E-001EA8834751}" type="datetime1">
              <a:rPr lang="en-US" smtClean="0"/>
              <a:t>1/4/2024</a:t>
            </a:fld>
            <a:endParaRPr lang="en-US"/>
          </a:p>
        </p:txBody>
      </p:sp>
      <p:sp>
        <p:nvSpPr>
          <p:cNvPr id="5" name="Footer Placeholder 4">
            <a:extLst>
              <a:ext uri="{FF2B5EF4-FFF2-40B4-BE49-F238E27FC236}">
                <a16:creationId xmlns:a16="http://schemas.microsoft.com/office/drawing/2014/main" id="{B76AD540-DE3B-459C-A4C7-65B7F0F9604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4861155-2D06-4B56-93A1-A4FDD17CF2DB}"/>
              </a:ext>
            </a:extLst>
          </p:cNvPr>
          <p:cNvSpPr>
            <a:spLocks noGrp="1"/>
          </p:cNvSpPr>
          <p:nvPr>
            <p:ph type="sldNum" sz="quarter" idx="12"/>
          </p:nvPr>
        </p:nvSpPr>
        <p:spPr/>
        <p:txBody>
          <a:bodyPr/>
          <a:lstStyle/>
          <a:p>
            <a:pPr>
              <a:defRPr/>
            </a:pPr>
            <a:fld id="{FA6DF8B7-7A97-4CA0-AB68-787E9B9D90F2}" type="slidenum">
              <a:rPr lang="en-US" altLang="en-US" smtClean="0"/>
              <a:pPr>
                <a:defRPr/>
              </a:pPr>
              <a:t>53</a:t>
            </a:fld>
            <a:endParaRPr lang="en-US" altLang="en-US" dirty="0"/>
          </a:p>
        </p:txBody>
      </p:sp>
      <p:pic>
        <p:nvPicPr>
          <p:cNvPr id="7" name="Content Placeholder 6">
            <a:extLst>
              <a:ext uri="{FF2B5EF4-FFF2-40B4-BE49-F238E27FC236}">
                <a16:creationId xmlns:a16="http://schemas.microsoft.com/office/drawing/2014/main" id="{4C75E900-B804-419B-9EE7-1DC562D13A99}"/>
              </a:ext>
            </a:extLst>
          </p:cNvPr>
          <p:cNvPicPr>
            <a:picLocks noGrp="1"/>
          </p:cNvPicPr>
          <p:nvPr>
            <p:ph idx="1"/>
          </p:nvPr>
        </p:nvPicPr>
        <p:blipFill>
          <a:blip r:embed="rId2"/>
          <a:stretch>
            <a:fillRect/>
          </a:stretch>
        </p:blipFill>
        <p:spPr>
          <a:xfrm>
            <a:off x="2133600" y="1052193"/>
            <a:ext cx="4495800" cy="240790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2E44BF3-6724-4F5A-A9DF-086BC493E9E3}"/>
                  </a:ext>
                </a:extLst>
              </p:cNvPr>
              <p:cNvSpPr txBox="1"/>
              <p:nvPr/>
            </p:nvSpPr>
            <p:spPr>
              <a:xfrm>
                <a:off x="647700" y="3557071"/>
                <a:ext cx="7848600" cy="20426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r>
                        <a:rPr lang="en-GB" b="0" i="1" smtClean="0">
                          <a:latin typeface="Cambria Math" panose="02040503050406030204" pitchFamily="18" charset="0"/>
                        </a:rPr>
                        <m:t>=</m:t>
                      </m:r>
                      <m:r>
                        <a:rPr lang="en-GB" b="0" i="1" smtClean="0">
                          <a:latin typeface="Cambria Math" panose="02040503050406030204" pitchFamily="18" charset="0"/>
                        </a:rPr>
                        <m:t>𝑉𝑖𝑛</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𝑅</m:t>
                          </m:r>
                          <m:r>
                            <a:rPr lang="en-GB" b="0" i="1" smtClean="0">
                              <a:latin typeface="Cambria Math" panose="02040503050406030204" pitchFamily="18" charset="0"/>
                            </a:rPr>
                            <m:t>4</m:t>
                          </m:r>
                        </m:num>
                        <m:den>
                          <m:r>
                            <a:rPr lang="en-GB" b="0" i="1" smtClean="0">
                              <a:latin typeface="Cambria Math" panose="02040503050406030204" pitchFamily="18" charset="0"/>
                            </a:rPr>
                            <m:t>𝑅</m:t>
                          </m:r>
                          <m:r>
                            <a:rPr lang="en-GB" b="0" i="1" smtClean="0">
                              <a:latin typeface="Cambria Math" panose="02040503050406030204" pitchFamily="18" charset="0"/>
                            </a:rPr>
                            <m:t>4+</m:t>
                          </m:r>
                          <m:r>
                            <a:rPr lang="en-GB" b="0" i="1" smtClean="0">
                              <a:latin typeface="Cambria Math" panose="02040503050406030204" pitchFamily="18" charset="0"/>
                            </a:rPr>
                            <m:t>𝑅</m:t>
                          </m:r>
                          <m:r>
                            <a:rPr lang="en-GB" b="0" i="1" smtClean="0">
                              <a:latin typeface="Cambria Math" panose="02040503050406030204" pitchFamily="18" charset="0"/>
                            </a:rPr>
                            <m:t>1</m:t>
                          </m:r>
                        </m:den>
                      </m:f>
                    </m:oMath>
                  </m:oMathPara>
                </a14:m>
                <a:endParaRPr lang="en-GB" b="0" dirty="0"/>
              </a:p>
              <a:p>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oMath>
                  </m:oMathPara>
                </a14:m>
                <a:endParaRPr lang="en-GB" b="0" dirty="0"/>
              </a:p>
              <a:p>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r>
                            <a:rPr lang="en-GB" b="0" i="1" smtClean="0">
                              <a:latin typeface="Cambria Math" panose="02040503050406030204" pitchFamily="18" charset="0"/>
                            </a:rPr>
                            <m:t>−0</m:t>
                          </m:r>
                        </m:num>
                        <m:den>
                          <m:r>
                            <a:rPr lang="en-GB" b="0" i="1" smtClean="0">
                              <a:latin typeface="Cambria Math" panose="02040503050406030204" pitchFamily="18" charset="0"/>
                            </a:rPr>
                            <m:t>𝑅</m:t>
                          </m:r>
                          <m:r>
                            <a:rPr lang="en-GB" b="0" i="1" smtClean="0">
                              <a:latin typeface="Cambria Math" panose="02040503050406030204" pitchFamily="18" charset="0"/>
                            </a:rPr>
                            <m:t>2</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𝑣𝑜</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num>
                        <m:den>
                          <m:r>
                            <a:rPr lang="en-GB" b="0" i="1" smtClean="0">
                              <a:latin typeface="Cambria Math" panose="02040503050406030204" pitchFamily="18" charset="0"/>
                            </a:rPr>
                            <m:t>𝑅</m:t>
                          </m:r>
                          <m:r>
                            <a:rPr lang="en-GB" b="0" i="1" smtClean="0">
                              <a:latin typeface="Cambria Math" panose="02040503050406030204" pitchFamily="18" charset="0"/>
                            </a:rPr>
                            <m:t>3</m:t>
                          </m:r>
                        </m:den>
                      </m:f>
                      <m:r>
                        <a:rPr lang="en-GB" b="0" i="1" smtClean="0">
                          <a:latin typeface="Cambria Math" panose="02040503050406030204" pitchFamily="18" charset="0"/>
                        </a:rPr>
                        <m:t> </m:t>
                      </m:r>
                      <m:r>
                        <a:rPr lang="en-GB" b="0" i="1" smtClean="0">
                          <a:latin typeface="Cambria Math" panose="02040503050406030204" pitchFamily="18" charset="0"/>
                        </a:rPr>
                        <m:t>𝑣</m:t>
                      </m:r>
                      <m:r>
                        <a:rPr lang="en-GB" b="0" i="1" smtClean="0">
                          <a:latin typeface="Cambria Math" panose="02040503050406030204" pitchFamily="18" charset="0"/>
                        </a:rPr>
                        <m:t>ớ</m:t>
                      </m:r>
                      <m:r>
                        <a:rPr lang="en-GB" b="0" i="1" smtClean="0">
                          <a:latin typeface="Cambria Math" panose="02040503050406030204" pitchFamily="18" charset="0"/>
                        </a:rPr>
                        <m:t>𝑖</m:t>
                      </m:r>
                      <m:r>
                        <a:rPr lang="en-GB" b="0" i="1" smtClean="0">
                          <a:latin typeface="Cambria Math" panose="02040503050406030204" pitchFamily="18" charset="0"/>
                        </a:rPr>
                        <m:t> </m:t>
                      </m:r>
                      <m:r>
                        <a:rPr lang="en-GB" b="0" i="1" smtClean="0">
                          <a:latin typeface="Cambria Math" panose="02040503050406030204" pitchFamily="18" charset="0"/>
                        </a:rPr>
                        <m:t>𝑅</m:t>
                      </m:r>
                      <m:r>
                        <a:rPr lang="en-GB" b="0" i="1" smtClean="0">
                          <a:latin typeface="Cambria Math" panose="02040503050406030204" pitchFamily="18" charset="0"/>
                        </a:rPr>
                        <m:t>3=</m:t>
                      </m:r>
                      <m:r>
                        <a:rPr lang="en-GB" b="0" i="1" smtClean="0">
                          <a:latin typeface="Cambria Math" panose="02040503050406030204" pitchFamily="18" charset="0"/>
                        </a:rPr>
                        <m:t>𝑅</m:t>
                      </m:r>
                      <m:r>
                        <a:rPr lang="en-GB" b="0" i="1" smtClean="0">
                          <a:latin typeface="Cambria Math" panose="02040503050406030204" pitchFamily="18" charset="0"/>
                        </a:rPr>
                        <m:t>4=100</m:t>
                      </m:r>
                      <m:r>
                        <a:rPr lang="en-GB" b="0" i="1" smtClean="0">
                          <a:latin typeface="Cambria Math" panose="02040503050406030204" pitchFamily="18" charset="0"/>
                        </a:rPr>
                        <m:t>𝑘</m:t>
                      </m:r>
                      <m:r>
                        <a:rPr lang="en-GB" b="0" i="1" smtClean="0">
                          <a:latin typeface="Cambria Math" panose="02040503050406030204" pitchFamily="18" charset="0"/>
                        </a:rPr>
                        <m:t> </m:t>
                      </m:r>
                      <m:r>
                        <a:rPr lang="en-GB" b="0" i="1" smtClean="0">
                          <a:latin typeface="Cambria Math" panose="02040503050406030204" pitchFamily="18" charset="0"/>
                        </a:rPr>
                        <m:t>𝑣</m:t>
                      </m:r>
                      <m:r>
                        <a:rPr lang="en-GB" b="0" i="1" smtClean="0">
                          <a:latin typeface="Cambria Math" panose="02040503050406030204" pitchFamily="18" charset="0"/>
                        </a:rPr>
                        <m:t>à </m:t>
                      </m:r>
                      <m:r>
                        <a:rPr lang="en-GB" b="0" i="1" smtClean="0">
                          <a:latin typeface="Cambria Math" panose="02040503050406030204" pitchFamily="18" charset="0"/>
                        </a:rPr>
                        <m:t>𝑅</m:t>
                      </m:r>
                      <m:r>
                        <a:rPr lang="en-GB" b="0" i="1" smtClean="0">
                          <a:latin typeface="Cambria Math" panose="02040503050406030204" pitchFamily="18" charset="0"/>
                        </a:rPr>
                        <m:t>1=</m:t>
                      </m:r>
                      <m:r>
                        <a:rPr lang="en-GB" b="0" i="1" smtClean="0">
                          <a:latin typeface="Cambria Math" panose="02040503050406030204" pitchFamily="18" charset="0"/>
                        </a:rPr>
                        <m:t>𝑅</m:t>
                      </m:r>
                      <m:r>
                        <a:rPr lang="en-GB" b="0" i="1" smtClean="0">
                          <a:latin typeface="Cambria Math" panose="02040503050406030204" pitchFamily="18" charset="0"/>
                        </a:rPr>
                        <m:t>2=200</m:t>
                      </m:r>
                      <m:r>
                        <a:rPr lang="en-GB" b="0" i="1" smtClean="0">
                          <a:latin typeface="Cambria Math" panose="02040503050406030204" pitchFamily="18" charset="0"/>
                        </a:rPr>
                        <m:t>𝑘</m:t>
                      </m:r>
                    </m:oMath>
                  </m:oMathPara>
                </a14:m>
                <a:endParaRPr lang="en-GB" b="0" dirty="0"/>
              </a:p>
              <a:p>
                <a:pPr algn="ctr"/>
                <a:r>
                  <a:rPr lang="en-US" sz="2800" dirty="0"/>
                  <a:t> </a:t>
                </a:r>
                <a14:m>
                  <m:oMath xmlns:m="http://schemas.openxmlformats.org/officeDocument/2006/math">
                    <m:r>
                      <m:rPr>
                        <m:sty m:val="p"/>
                      </m:rPr>
                      <a:rPr lang="en-GB" sz="2800" b="0" i="0" smtClean="0">
                        <a:latin typeface="Cambria Math" panose="02040503050406030204" pitchFamily="18" charset="0"/>
                      </a:rPr>
                      <m:t>T</m:t>
                    </m:r>
                    <m:r>
                      <a:rPr lang="en-GB" sz="2800" b="0" i="1" smtClean="0">
                        <a:latin typeface="Cambria Math" panose="02040503050406030204" pitchFamily="18" charset="0"/>
                      </a:rPr>
                      <m:t>ừ đó: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𝑣𝑜</m:t>
                        </m:r>
                      </m:num>
                      <m:den>
                        <m:r>
                          <a:rPr lang="en-GB" sz="2800" b="0" i="1" smtClean="0">
                            <a:latin typeface="Cambria Math" panose="02040503050406030204" pitchFamily="18" charset="0"/>
                          </a:rPr>
                          <m:t>𝑣𝑖</m:t>
                        </m:r>
                      </m:den>
                    </m:f>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𝑅</m:t>
                        </m:r>
                        <m:r>
                          <a:rPr lang="en-GB" sz="2800" b="0" i="1" smtClean="0">
                            <a:latin typeface="Cambria Math" panose="02040503050406030204" pitchFamily="18" charset="0"/>
                          </a:rPr>
                          <m:t>1</m:t>
                        </m:r>
                      </m:num>
                      <m:den>
                        <m:r>
                          <a:rPr lang="en-GB" sz="2800" b="0" i="1" smtClean="0">
                            <a:latin typeface="Cambria Math" panose="02040503050406030204" pitchFamily="18" charset="0"/>
                          </a:rPr>
                          <m:t>𝑅</m:t>
                        </m:r>
                        <m:r>
                          <a:rPr lang="en-GB" sz="2800" b="0" i="1" smtClean="0">
                            <a:latin typeface="Cambria Math" panose="02040503050406030204" pitchFamily="18" charset="0"/>
                          </a:rPr>
                          <m:t>2</m:t>
                        </m:r>
                      </m:den>
                    </m:f>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2</m:t>
                        </m:r>
                      </m:den>
                    </m:f>
                    <m:r>
                      <a:rPr lang="en-GB" sz="2800" b="0" i="1" smtClean="0">
                        <a:latin typeface="Cambria Math" panose="02040503050406030204" pitchFamily="18" charset="0"/>
                      </a:rPr>
                      <m:t> </m:t>
                    </m:r>
                    <m:r>
                      <a:rPr lang="en-GB" sz="2800" b="0" i="1" smtClean="0">
                        <a:latin typeface="Cambria Math" panose="02040503050406030204" pitchFamily="18" charset="0"/>
                      </a:rPr>
                      <m:t>𝑉</m:t>
                    </m:r>
                    <m:r>
                      <a:rPr lang="en-GB" sz="2800" b="0" i="1" smtClean="0">
                        <a:latin typeface="Cambria Math" panose="02040503050406030204" pitchFamily="18" charset="0"/>
                      </a:rPr>
                      <m:t>/</m:t>
                    </m:r>
                    <m:r>
                      <a:rPr lang="en-GB" sz="2800" b="0" i="1" smtClean="0">
                        <a:latin typeface="Cambria Math" panose="02040503050406030204" pitchFamily="18" charset="0"/>
                      </a:rPr>
                      <m:t>𝑉</m:t>
                    </m:r>
                  </m:oMath>
                </a14:m>
                <a:endParaRPr lang="en-US" sz="2800" dirty="0"/>
              </a:p>
            </p:txBody>
          </p:sp>
        </mc:Choice>
        <mc:Fallback>
          <p:sp>
            <p:nvSpPr>
              <p:cNvPr id="8" name="TextBox 7">
                <a:extLst>
                  <a:ext uri="{FF2B5EF4-FFF2-40B4-BE49-F238E27FC236}">
                    <a16:creationId xmlns:a16="http://schemas.microsoft.com/office/drawing/2014/main" id="{82E44BF3-6724-4F5A-A9DF-086BC493E9E3}"/>
                  </a:ext>
                </a:extLst>
              </p:cNvPr>
              <p:cNvSpPr txBox="1">
                <a:spLocks noRot="1" noChangeAspect="1" noMove="1" noResize="1" noEditPoints="1" noAdjustHandles="1" noChangeArrowheads="1" noChangeShapeType="1" noTextEdit="1"/>
              </p:cNvSpPr>
              <p:nvPr/>
            </p:nvSpPr>
            <p:spPr>
              <a:xfrm>
                <a:off x="647700" y="3557071"/>
                <a:ext cx="7848600" cy="2042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9814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F7A0-F339-4290-BCC4-4D9A17861EDE}"/>
              </a:ext>
            </a:extLst>
          </p:cNvPr>
          <p:cNvSpPr>
            <a:spLocks noGrp="1"/>
          </p:cNvSpPr>
          <p:nvPr>
            <p:ph type="title"/>
          </p:nvPr>
        </p:nvSpPr>
        <p:spPr/>
        <p:txBody>
          <a:bodyPr/>
          <a:lstStyle/>
          <a:p>
            <a:r>
              <a:rPr lang="en-GB" dirty="0" err="1"/>
              <a:t>Tính</a:t>
            </a:r>
            <a:r>
              <a:rPr lang="en-GB" dirty="0"/>
              <a:t> </a:t>
            </a:r>
            <a:r>
              <a:rPr lang="en-GB" dirty="0" err="1"/>
              <a:t>toán</a:t>
            </a:r>
            <a:r>
              <a:rPr lang="en-GB" dirty="0"/>
              <a:t> chi </a:t>
            </a:r>
            <a:r>
              <a:rPr lang="en-GB" dirty="0" err="1"/>
              <a:t>tiết</a:t>
            </a:r>
            <a:r>
              <a:rPr lang="en-GB" dirty="0"/>
              <a:t> </a:t>
            </a:r>
            <a:r>
              <a:rPr lang="en-GB" dirty="0" err="1"/>
              <a:t>OpAmp</a:t>
            </a:r>
            <a:endParaRPr lang="en-US" dirty="0"/>
          </a:p>
        </p:txBody>
      </p:sp>
      <p:sp>
        <p:nvSpPr>
          <p:cNvPr id="4" name="Date Placeholder 3">
            <a:extLst>
              <a:ext uri="{FF2B5EF4-FFF2-40B4-BE49-F238E27FC236}">
                <a16:creationId xmlns:a16="http://schemas.microsoft.com/office/drawing/2014/main" id="{ABC140AC-C19D-4D71-A6F7-F834B88C9EDB}"/>
              </a:ext>
            </a:extLst>
          </p:cNvPr>
          <p:cNvSpPr>
            <a:spLocks noGrp="1"/>
          </p:cNvSpPr>
          <p:nvPr>
            <p:ph type="dt" sz="half" idx="10"/>
          </p:nvPr>
        </p:nvSpPr>
        <p:spPr/>
        <p:txBody>
          <a:bodyPr/>
          <a:lstStyle/>
          <a:p>
            <a:pPr>
              <a:defRPr/>
            </a:pPr>
            <a:fld id="{0765D111-4096-487F-9CD9-230BB1CA22FF}" type="datetime1">
              <a:rPr lang="en-US" smtClean="0"/>
              <a:t>1/4/2024</a:t>
            </a:fld>
            <a:endParaRPr lang="en-US"/>
          </a:p>
        </p:txBody>
      </p:sp>
      <p:sp>
        <p:nvSpPr>
          <p:cNvPr id="5" name="Footer Placeholder 4">
            <a:extLst>
              <a:ext uri="{FF2B5EF4-FFF2-40B4-BE49-F238E27FC236}">
                <a16:creationId xmlns:a16="http://schemas.microsoft.com/office/drawing/2014/main" id="{9E8A985E-A4FC-4953-AD59-57ADC9546D3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6EC6800-FD92-4BD7-9CA3-8525B9F31978}"/>
              </a:ext>
            </a:extLst>
          </p:cNvPr>
          <p:cNvSpPr>
            <a:spLocks noGrp="1"/>
          </p:cNvSpPr>
          <p:nvPr>
            <p:ph type="sldNum" sz="quarter" idx="12"/>
          </p:nvPr>
        </p:nvSpPr>
        <p:spPr/>
        <p:txBody>
          <a:bodyPr/>
          <a:lstStyle/>
          <a:p>
            <a:pPr>
              <a:defRPr/>
            </a:pPr>
            <a:fld id="{FA6DF8B7-7A97-4CA0-AB68-787E9B9D90F2}" type="slidenum">
              <a:rPr lang="en-US" altLang="en-US" smtClean="0"/>
              <a:pPr>
                <a:defRPr/>
              </a:pPr>
              <a:t>54</a:t>
            </a:fld>
            <a:endParaRPr lang="en-US" altLang="en-US" dirty="0"/>
          </a:p>
        </p:txBody>
      </p:sp>
      <p:pic>
        <p:nvPicPr>
          <p:cNvPr id="10" name="Picture 9">
            <a:extLst>
              <a:ext uri="{FF2B5EF4-FFF2-40B4-BE49-F238E27FC236}">
                <a16:creationId xmlns:a16="http://schemas.microsoft.com/office/drawing/2014/main" id="{63400A29-0184-49D2-8732-4FD998E72BF3}"/>
              </a:ext>
            </a:extLst>
          </p:cNvPr>
          <p:cNvPicPr>
            <a:picLocks noChangeAspect="1"/>
          </p:cNvPicPr>
          <p:nvPr/>
        </p:nvPicPr>
        <p:blipFill>
          <a:blip r:embed="rId2"/>
          <a:stretch>
            <a:fillRect/>
          </a:stretch>
        </p:blipFill>
        <p:spPr>
          <a:xfrm>
            <a:off x="4343400" y="2057400"/>
            <a:ext cx="4915814" cy="274320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72ACBA2-9DD6-45C6-B708-1E2C177B74C8}"/>
                  </a:ext>
                </a:extLst>
              </p:cNvPr>
              <p:cNvSpPr txBox="1"/>
              <p:nvPr/>
            </p:nvSpPr>
            <p:spPr>
              <a:xfrm>
                <a:off x="55685" y="1600200"/>
                <a:ext cx="4648200" cy="4504246"/>
              </a:xfrm>
              <a:prstGeom prst="rect">
                <a:avLst/>
              </a:prstGeom>
              <a:noFill/>
            </p:spPr>
            <p:txBody>
              <a:bodyPr wrap="square" rtlCol="0">
                <a:spAutoFit/>
              </a:bodyPr>
              <a:lstStyle/>
              <a:p>
                <a:r>
                  <a:rPr lang="en-GB" dirty="0"/>
                  <a:t>Theo </a:t>
                </a:r>
                <a:r>
                  <a:rPr lang="en-GB" dirty="0" err="1"/>
                  <a:t>nguyên</a:t>
                </a:r>
                <a:r>
                  <a:rPr lang="en-GB" dirty="0"/>
                  <a:t> </a:t>
                </a:r>
                <a:r>
                  <a:rPr lang="en-GB" dirty="0" err="1"/>
                  <a:t>lý</a:t>
                </a:r>
                <a:r>
                  <a:rPr lang="en-GB" dirty="0"/>
                  <a:t> </a:t>
                </a:r>
                <a:r>
                  <a:rPr lang="en-GB" dirty="0" err="1"/>
                  <a:t>chồng</a:t>
                </a:r>
                <a:r>
                  <a:rPr lang="en-GB" dirty="0"/>
                  <a:t> </a:t>
                </a:r>
                <a:r>
                  <a:rPr lang="en-GB" dirty="0" err="1"/>
                  <a:t>chập</a:t>
                </a:r>
                <a:r>
                  <a:rPr lang="en-GB" dirty="0"/>
                  <a:t>:</a:t>
                </a: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Đặ</m:t>
                      </m:r>
                      <m:r>
                        <a:rPr lang="en-GB" b="0" i="1" smtClean="0">
                          <a:latin typeface="Cambria Math" panose="02040503050406030204" pitchFamily="18" charset="0"/>
                        </a:rPr>
                        <m:t>𝑡</m:t>
                      </m:r>
                      <m:r>
                        <a:rPr lang="en-GB" b="0" i="1" smtClean="0">
                          <a:latin typeface="Cambria Math" panose="02040503050406030204" pitchFamily="18" charset="0"/>
                        </a:rPr>
                        <m:t> </m:t>
                      </m:r>
                      <m:r>
                        <a:rPr lang="en-GB" b="0" i="1" smtClean="0">
                          <a:latin typeface="Cambria Math" panose="02040503050406030204" pitchFamily="18" charset="0"/>
                        </a:rPr>
                        <m:t>𝑉𝑖𝑛</m:t>
                      </m:r>
                      <m:r>
                        <a:rPr lang="en-GB" b="0" i="1" smtClean="0">
                          <a:latin typeface="Cambria Math" panose="02040503050406030204" pitchFamily="18" charset="0"/>
                        </a:rPr>
                        <m:t>=0 </m:t>
                      </m:r>
                      <m:r>
                        <a:rPr lang="en-GB" b="0" i="1" smtClean="0">
                          <a:latin typeface="Cambria Math" panose="02040503050406030204" pitchFamily="18" charset="0"/>
                        </a:rPr>
                        <m:t>𝑡𝑎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ó </m:t>
                      </m:r>
                      <m:d>
                        <m:dPr>
                          <m:ctrlPr>
                            <a:rPr lang="en-GB" b="0" i="1" smtClean="0">
                              <a:latin typeface="Cambria Math" panose="02040503050406030204" pitchFamily="18" charset="0"/>
                            </a:rPr>
                          </m:ctrlPr>
                        </m:dPr>
                        <m:e>
                          <m:r>
                            <a:rPr lang="en-GB" b="0" i="1" smtClean="0">
                              <a:latin typeface="Cambria Math" panose="02040503050406030204" pitchFamily="18" charset="0"/>
                            </a:rPr>
                            <m:t>𝑣</m:t>
                          </m:r>
                          <m:r>
                            <a:rPr lang="en-GB" b="0" i="1" smtClean="0">
                              <a:latin typeface="Cambria Math" panose="02040503050406030204" pitchFamily="18" charset="0"/>
                            </a:rPr>
                            <m:t>+</m:t>
                          </m:r>
                        </m:e>
                      </m:d>
                      <m:r>
                        <a:rPr lang="en-GB" b="0" i="1" smtClean="0">
                          <a:latin typeface="Cambria Math" panose="02040503050406030204" pitchFamily="18" charset="0"/>
                        </a:rPr>
                        <m:t>=5</m:t>
                      </m:r>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3011||</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3012</m:t>
                              </m:r>
                            </m:num>
                            <m:den>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3010+</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3011||</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3012</m:t>
                              </m:r>
                            </m:den>
                          </m:f>
                        </m:e>
                      </m:d>
                      <m:r>
                        <a:rPr lang="en-GB" b="0" i="1" smtClean="0">
                          <a:latin typeface="Cambria Math" panose="02040503050406030204" pitchFamily="18" charset="0"/>
                          <a:ea typeface="Cambria Math" panose="02040503050406030204" pitchFamily="18" charset="0"/>
                        </a:rPr>
                        <m:t>=5×</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100</m:t>
                          </m:r>
                          <m:r>
                            <a:rPr lang="en-GB" b="0" i="1" smtClean="0">
                              <a:latin typeface="Cambria Math" panose="02040503050406030204" pitchFamily="18" charset="0"/>
                              <a:ea typeface="Cambria Math" panose="02040503050406030204" pitchFamily="18" charset="0"/>
                            </a:rPr>
                            <m:t>𝑘</m:t>
                          </m:r>
                        </m:num>
                        <m:den>
                          <m:r>
                            <a:rPr lang="en-GB" b="0" i="1" smtClean="0">
                              <a:latin typeface="Cambria Math" panose="02040503050406030204" pitchFamily="18" charset="0"/>
                              <a:ea typeface="Cambria Math" panose="02040503050406030204" pitchFamily="18" charset="0"/>
                            </a:rPr>
                            <m:t>200</m:t>
                          </m:r>
                          <m:r>
                            <a:rPr lang="en-GB" b="0" i="1" smtClean="0">
                              <a:latin typeface="Cambria Math" panose="02040503050406030204" pitchFamily="18" charset="0"/>
                              <a:ea typeface="Cambria Math" panose="02040503050406030204" pitchFamily="18" charset="0"/>
                            </a:rPr>
                            <m:t>𝑘</m:t>
                          </m:r>
                        </m:den>
                      </m:f>
                      <m:r>
                        <a:rPr lang="en-GB" b="0" i="1" smtClean="0">
                          <a:latin typeface="Cambria Math" panose="02040503050406030204" pitchFamily="18" charset="0"/>
                          <a:ea typeface="Cambria Math" panose="02040503050406030204" pitchFamily="18" charset="0"/>
                        </a:rPr>
                        <m:t>=2.5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𝑉</m:t>
                          </m:r>
                        </m:e>
                      </m:d>
                    </m:oMath>
                  </m:oMathPara>
                </a14:m>
                <a:endParaRPr lang="en-GB"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𝑣𝑜</m:t>
                      </m:r>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𝑣</m:t>
                          </m:r>
                          <m:r>
                            <a:rPr lang="en-GB" b="0" i="1" smtClean="0">
                              <a:latin typeface="Cambria Math" panose="02040503050406030204" pitchFamily="18" charset="0"/>
                              <a:ea typeface="Cambria Math" panose="02040503050406030204" pitchFamily="18" charset="0"/>
                            </a:rPr>
                            <m:t>+</m:t>
                          </m:r>
                        </m:e>
                      </m:d>
                      <m:r>
                        <a:rPr lang="en-GB" b="0" i="1" smtClean="0">
                          <a:latin typeface="Cambria Math" panose="02040503050406030204" pitchFamily="18" charset="0"/>
                          <a:ea typeface="Cambria Math" panose="02040503050406030204" pitchFamily="18" charset="0"/>
                        </a:rPr>
                        <m:t>=2.5</m:t>
                      </m:r>
                      <m:r>
                        <a:rPr lang="en-GB" b="0" i="1" smtClean="0">
                          <a:latin typeface="Cambria Math" panose="02040503050406030204" pitchFamily="18" charset="0"/>
                          <a:ea typeface="Cambria Math" panose="02040503050406030204" pitchFamily="18" charset="0"/>
                        </a:rPr>
                        <m:t>𝑉</m:t>
                      </m:r>
                    </m:oMath>
                  </m:oMathPara>
                </a14:m>
                <a:endParaRPr lang="en-GB"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Đặ</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𝑉𝐶𝐶</m:t>
                      </m:r>
                      <m:r>
                        <a:rPr lang="en-GB" b="0" i="1" smtClean="0">
                          <a:latin typeface="Cambria Math" panose="02040503050406030204" pitchFamily="18" charset="0"/>
                          <a:ea typeface="Cambria Math" panose="02040503050406030204" pitchFamily="18" charset="0"/>
                        </a:rPr>
                        <m:t>+5</m:t>
                      </m:r>
                      <m:r>
                        <a:rPr lang="en-GB" b="0" i="1" smtClean="0">
                          <a:latin typeface="Cambria Math" panose="02040503050406030204" pitchFamily="18" charset="0"/>
                          <a:ea typeface="Cambria Math" panose="02040503050406030204" pitchFamily="18" charset="0"/>
                        </a:rPr>
                        <m:t>𝑉</m:t>
                      </m:r>
                      <m:r>
                        <a:rPr lang="en-GB" b="0" i="1" smtClean="0">
                          <a:latin typeface="Cambria Math" panose="02040503050406030204" pitchFamily="18" charset="0"/>
                          <a:ea typeface="Cambria Math" panose="02040503050406030204" pitchFamily="18" charset="0"/>
                        </a:rPr>
                        <m:t>=0 </m:t>
                      </m:r>
                      <m:r>
                        <a:rPr lang="en-GB" b="0" i="1" smtClean="0">
                          <a:latin typeface="Cambria Math" panose="02040503050406030204" pitchFamily="18" charset="0"/>
                          <a:ea typeface="Cambria Math" panose="02040503050406030204" pitchFamily="18" charset="0"/>
                        </a:rPr>
                        <m:t>𝑡𝑎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ó</m:t>
                      </m:r>
                    </m:oMath>
                  </m:oMathPara>
                </a14:m>
                <a:endParaRPr lang="en-GB"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𝑣</m:t>
                          </m:r>
                          <m:r>
                            <a:rPr lang="en-GB" b="0" i="1" smtClean="0">
                              <a:latin typeface="Cambria Math" panose="02040503050406030204" pitchFamily="18" charset="0"/>
                              <a:ea typeface="Cambria Math" panose="02040503050406030204" pitchFamily="18" charset="0"/>
                            </a:rPr>
                            <m:t>+</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𝑉𝑖𝑛</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3010||</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3012</m:t>
                          </m:r>
                        </m:num>
                        <m:den>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3010||</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3012+</m:t>
                          </m:r>
                          <m:r>
                            <a:rPr lang="en-GB" b="0" i="1" smtClean="0">
                              <a:latin typeface="Cambria Math" panose="02040503050406030204" pitchFamily="18" charset="0"/>
                              <a:ea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3011</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𝑉𝑖𝑛</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4</m:t>
                          </m:r>
                        </m:den>
                      </m:f>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𝑉𝑜</m:t>
                      </m:r>
                    </m:oMath>
                  </m:oMathPara>
                </a14:m>
                <a:endParaRPr lang="en-GB"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𝑉𝑜</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𝑉𝑖𝑛</m:t>
                          </m:r>
                        </m:num>
                        <m:den>
                          <m:r>
                            <a:rPr lang="en-GB" b="0" i="1" smtClean="0">
                              <a:latin typeface="Cambria Math" panose="02040503050406030204" pitchFamily="18" charset="0"/>
                              <a:ea typeface="Cambria Math" panose="02040503050406030204" pitchFamily="18" charset="0"/>
                            </a:rPr>
                            <m:t>4</m:t>
                          </m:r>
                        </m:den>
                      </m:f>
                      <m:r>
                        <a:rPr lang="en-GB" b="0" i="1" smtClean="0">
                          <a:latin typeface="Cambria Math" panose="02040503050406030204" pitchFamily="18" charset="0"/>
                          <a:ea typeface="Cambria Math" panose="02040503050406030204" pitchFamily="18" charset="0"/>
                        </a:rPr>
                        <m:t>+2.5 (</m:t>
                      </m:r>
                      <m:r>
                        <a:rPr lang="en-GB" b="0" i="1" smtClean="0">
                          <a:latin typeface="Cambria Math" panose="02040503050406030204" pitchFamily="18" charset="0"/>
                          <a:ea typeface="Cambria Math" panose="02040503050406030204" pitchFamily="18" charset="0"/>
                        </a:rPr>
                        <m:t>𝑉</m:t>
                      </m:r>
                      <m:r>
                        <a:rPr lang="en-GB" b="0" i="1" smtClean="0">
                          <a:latin typeface="Cambria Math" panose="02040503050406030204" pitchFamily="18" charset="0"/>
                          <a:ea typeface="Cambria Math" panose="02040503050406030204" pitchFamily="18" charset="0"/>
                        </a:rPr>
                        <m:t>)</m:t>
                      </m:r>
                    </m:oMath>
                  </m:oMathPara>
                </a14:m>
                <a:endParaRPr lang="en-GB" b="0" i="1" dirty="0">
                  <a:latin typeface="Cambria Math" panose="02040503050406030204" pitchFamily="18" charset="0"/>
                  <a:ea typeface="Cambria Math" panose="02040503050406030204" pitchFamily="18" charset="0"/>
                </a:endParaRPr>
              </a:p>
              <a:p>
                <a14:m>
                  <m:oMath xmlns:m="http://schemas.openxmlformats.org/officeDocument/2006/math">
                    <m:r>
                      <a:rPr lang="en-GB" b="0" i="1" smtClean="0">
                        <a:latin typeface="Cambria Math" panose="02040503050406030204" pitchFamily="18" charset="0"/>
                        <a:ea typeface="Cambria Math" panose="02040503050406030204" pitchFamily="18" charset="0"/>
                      </a:rPr>
                      <m:t> </m:t>
                    </m:r>
                  </m:oMath>
                </a14:m>
                <a:r>
                  <a:rPr lang="en-GB" b="0" dirty="0"/>
                  <a:t> </a:t>
                </a:r>
              </a:p>
              <a:p>
                <a:endParaRPr lang="en-US" dirty="0"/>
              </a:p>
            </p:txBody>
          </p:sp>
        </mc:Choice>
        <mc:Fallback>
          <p:sp>
            <p:nvSpPr>
              <p:cNvPr id="11" name="TextBox 10">
                <a:extLst>
                  <a:ext uri="{FF2B5EF4-FFF2-40B4-BE49-F238E27FC236}">
                    <a16:creationId xmlns:a16="http://schemas.microsoft.com/office/drawing/2014/main" id="{872ACBA2-9DD6-45C6-B708-1E2C177B74C8}"/>
                  </a:ext>
                </a:extLst>
              </p:cNvPr>
              <p:cNvSpPr txBox="1">
                <a:spLocks noRot="1" noChangeAspect="1" noMove="1" noResize="1" noEditPoints="1" noAdjustHandles="1" noChangeArrowheads="1" noChangeShapeType="1" noTextEdit="1"/>
              </p:cNvSpPr>
              <p:nvPr/>
            </p:nvSpPr>
            <p:spPr>
              <a:xfrm>
                <a:off x="55685" y="1600200"/>
                <a:ext cx="4648200" cy="4504246"/>
              </a:xfrm>
              <a:prstGeom prst="rect">
                <a:avLst/>
              </a:prstGeom>
              <a:blipFill>
                <a:blip r:embed="rId3"/>
                <a:stretch>
                  <a:fillRect l="-1048" t="-813"/>
                </a:stretch>
              </a:blipFill>
            </p:spPr>
            <p:txBody>
              <a:bodyPr/>
              <a:lstStyle/>
              <a:p>
                <a:r>
                  <a:rPr lang="en-US">
                    <a:noFill/>
                  </a:rPr>
                  <a:t> </a:t>
                </a:r>
              </a:p>
            </p:txBody>
          </p:sp>
        </mc:Fallback>
      </mc:AlternateContent>
    </p:spTree>
    <p:extLst>
      <p:ext uri="{BB962C8B-B14F-4D97-AF65-F5344CB8AC3E}">
        <p14:creationId xmlns:p14="http://schemas.microsoft.com/office/powerpoint/2010/main" val="3706739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460A-E6A7-493D-A0A2-09AE63BF4FFB}"/>
              </a:ext>
            </a:extLst>
          </p:cNvPr>
          <p:cNvSpPr>
            <a:spLocks noGrp="1"/>
          </p:cNvSpPr>
          <p:nvPr>
            <p:ph type="title"/>
          </p:nvPr>
        </p:nvSpPr>
        <p:spPr/>
        <p:txBody>
          <a:bodyPr/>
          <a:lstStyle/>
          <a:p>
            <a:r>
              <a:rPr lang="en-GB" dirty="0"/>
              <a:t>TVS</a:t>
            </a:r>
            <a:endParaRPr lang="en-US" dirty="0"/>
          </a:p>
        </p:txBody>
      </p:sp>
      <p:pic>
        <p:nvPicPr>
          <p:cNvPr id="8" name="Content Placeholder 7">
            <a:extLst>
              <a:ext uri="{FF2B5EF4-FFF2-40B4-BE49-F238E27FC236}">
                <a16:creationId xmlns:a16="http://schemas.microsoft.com/office/drawing/2014/main" id="{776D783D-038E-4B98-AFB4-774F9100C1B8}"/>
              </a:ext>
            </a:extLst>
          </p:cNvPr>
          <p:cNvPicPr>
            <a:picLocks noGrp="1" noChangeAspect="1"/>
          </p:cNvPicPr>
          <p:nvPr>
            <p:ph idx="1"/>
          </p:nvPr>
        </p:nvPicPr>
        <p:blipFill rotWithShape="1">
          <a:blip r:embed="rId2"/>
          <a:srcRect b="75103"/>
          <a:stretch/>
        </p:blipFill>
        <p:spPr>
          <a:xfrm>
            <a:off x="685800" y="990601"/>
            <a:ext cx="8001000" cy="1143000"/>
          </a:xfrm>
        </p:spPr>
      </p:pic>
      <p:sp>
        <p:nvSpPr>
          <p:cNvPr id="4" name="Date Placeholder 3">
            <a:extLst>
              <a:ext uri="{FF2B5EF4-FFF2-40B4-BE49-F238E27FC236}">
                <a16:creationId xmlns:a16="http://schemas.microsoft.com/office/drawing/2014/main" id="{C91813DB-9E3B-4D7F-B597-68558C35742B}"/>
              </a:ext>
            </a:extLst>
          </p:cNvPr>
          <p:cNvSpPr>
            <a:spLocks noGrp="1"/>
          </p:cNvSpPr>
          <p:nvPr>
            <p:ph type="dt" sz="half" idx="10"/>
          </p:nvPr>
        </p:nvSpPr>
        <p:spPr/>
        <p:txBody>
          <a:bodyPr/>
          <a:lstStyle/>
          <a:p>
            <a:pPr>
              <a:defRPr/>
            </a:pPr>
            <a:fld id="{1F368654-FDB6-4C72-A794-0BAC0C803583}" type="datetime1">
              <a:rPr lang="en-US" smtClean="0"/>
              <a:t>1/4/2024</a:t>
            </a:fld>
            <a:endParaRPr lang="en-US"/>
          </a:p>
        </p:txBody>
      </p:sp>
      <p:sp>
        <p:nvSpPr>
          <p:cNvPr id="5" name="Footer Placeholder 4">
            <a:extLst>
              <a:ext uri="{FF2B5EF4-FFF2-40B4-BE49-F238E27FC236}">
                <a16:creationId xmlns:a16="http://schemas.microsoft.com/office/drawing/2014/main" id="{453BBAF6-47AB-4121-8276-76AE2AD1550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7EDB64B-2646-4236-A862-FC0540B907CD}"/>
              </a:ext>
            </a:extLst>
          </p:cNvPr>
          <p:cNvSpPr>
            <a:spLocks noGrp="1"/>
          </p:cNvSpPr>
          <p:nvPr>
            <p:ph type="sldNum" sz="quarter" idx="12"/>
          </p:nvPr>
        </p:nvSpPr>
        <p:spPr/>
        <p:txBody>
          <a:bodyPr/>
          <a:lstStyle/>
          <a:p>
            <a:pPr>
              <a:defRPr/>
            </a:pPr>
            <a:fld id="{FA6DF8B7-7A97-4CA0-AB68-787E9B9D90F2}" type="slidenum">
              <a:rPr lang="en-US" altLang="en-US" smtClean="0"/>
              <a:pPr>
                <a:defRPr/>
              </a:pPr>
              <a:t>55</a:t>
            </a:fld>
            <a:endParaRPr lang="en-US" altLang="en-US" dirty="0"/>
          </a:p>
        </p:txBody>
      </p:sp>
      <p:pic>
        <p:nvPicPr>
          <p:cNvPr id="10" name="Picture 9">
            <a:extLst>
              <a:ext uri="{FF2B5EF4-FFF2-40B4-BE49-F238E27FC236}">
                <a16:creationId xmlns:a16="http://schemas.microsoft.com/office/drawing/2014/main" id="{60B1688B-E1AC-4B66-8B3D-23650EADA729}"/>
              </a:ext>
            </a:extLst>
          </p:cNvPr>
          <p:cNvPicPr>
            <a:picLocks noChangeAspect="1"/>
          </p:cNvPicPr>
          <p:nvPr/>
        </p:nvPicPr>
        <p:blipFill>
          <a:blip r:embed="rId3"/>
          <a:stretch>
            <a:fillRect/>
          </a:stretch>
        </p:blipFill>
        <p:spPr>
          <a:xfrm>
            <a:off x="685800" y="2167758"/>
            <a:ext cx="8001000" cy="206923"/>
          </a:xfrm>
          <a:prstGeom prst="rect">
            <a:avLst/>
          </a:prstGeom>
        </p:spPr>
      </p:pic>
    </p:spTree>
    <p:extLst>
      <p:ext uri="{BB962C8B-B14F-4D97-AF65-F5344CB8AC3E}">
        <p14:creationId xmlns:p14="http://schemas.microsoft.com/office/powerpoint/2010/main" val="1820862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CC6F-4E97-4C16-B238-7594FA81BA3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091C4407-FBEC-46BA-B589-30384B976032}"/>
              </a:ext>
            </a:extLst>
          </p:cNvPr>
          <p:cNvSpPr>
            <a:spLocks noGrp="1"/>
          </p:cNvSpPr>
          <p:nvPr>
            <p:ph type="dt" sz="half" idx="10"/>
          </p:nvPr>
        </p:nvSpPr>
        <p:spPr/>
        <p:txBody>
          <a:bodyPr/>
          <a:lstStyle/>
          <a:p>
            <a:pPr>
              <a:defRPr/>
            </a:pPr>
            <a:fld id="{25C8149A-A09F-436D-A27C-A8CDDFF616C2}" type="datetime1">
              <a:rPr lang="en-US" smtClean="0"/>
              <a:t>1/4/2024</a:t>
            </a:fld>
            <a:endParaRPr lang="en-US"/>
          </a:p>
        </p:txBody>
      </p:sp>
      <p:sp>
        <p:nvSpPr>
          <p:cNvPr id="5" name="Footer Placeholder 4">
            <a:extLst>
              <a:ext uri="{FF2B5EF4-FFF2-40B4-BE49-F238E27FC236}">
                <a16:creationId xmlns:a16="http://schemas.microsoft.com/office/drawing/2014/main" id="{E033B64E-5EA1-4670-B8D1-F3105D0B652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5D97E-62FF-461F-B0A0-AF31AB2F0FD0}"/>
              </a:ext>
            </a:extLst>
          </p:cNvPr>
          <p:cNvSpPr>
            <a:spLocks noGrp="1"/>
          </p:cNvSpPr>
          <p:nvPr>
            <p:ph type="sldNum" sz="quarter" idx="12"/>
          </p:nvPr>
        </p:nvSpPr>
        <p:spPr/>
        <p:txBody>
          <a:bodyPr/>
          <a:lstStyle/>
          <a:p>
            <a:pPr>
              <a:defRPr/>
            </a:pPr>
            <a:fld id="{FA6DF8B7-7A97-4CA0-AB68-787E9B9D90F2}" type="slidenum">
              <a:rPr lang="en-US" altLang="en-US" smtClean="0"/>
              <a:pPr>
                <a:defRPr/>
              </a:pPr>
              <a:t>56</a:t>
            </a:fld>
            <a:endParaRPr lang="en-US" altLang="en-US" dirty="0"/>
          </a:p>
        </p:txBody>
      </p:sp>
      <p:pic>
        <p:nvPicPr>
          <p:cNvPr id="7" name="Content Placeholder 6">
            <a:extLst>
              <a:ext uri="{FF2B5EF4-FFF2-40B4-BE49-F238E27FC236}">
                <a16:creationId xmlns:a16="http://schemas.microsoft.com/office/drawing/2014/main" id="{B86F9B86-3DBE-47C0-9E90-DC431591949A}"/>
              </a:ext>
            </a:extLst>
          </p:cNvPr>
          <p:cNvPicPr>
            <a:picLocks noGrp="1" noChangeAspect="1"/>
          </p:cNvPicPr>
          <p:nvPr>
            <p:ph idx="1"/>
          </p:nvPr>
        </p:nvPicPr>
        <p:blipFill>
          <a:blip r:embed="rId2"/>
          <a:stretch>
            <a:fillRect/>
          </a:stretch>
        </p:blipFill>
        <p:spPr>
          <a:xfrm>
            <a:off x="648478" y="1066800"/>
            <a:ext cx="8001000" cy="3177991"/>
          </a:xfrm>
          <a:prstGeom prst="rect">
            <a:avLst/>
          </a:prstGeom>
        </p:spPr>
      </p:pic>
      <p:sp>
        <p:nvSpPr>
          <p:cNvPr id="12" name="Freeform: Shape 11">
            <a:extLst>
              <a:ext uri="{FF2B5EF4-FFF2-40B4-BE49-F238E27FC236}">
                <a16:creationId xmlns:a16="http://schemas.microsoft.com/office/drawing/2014/main" id="{66DFA26B-0E12-46F7-9238-E907248BAC19}"/>
              </a:ext>
            </a:extLst>
          </p:cNvPr>
          <p:cNvSpPr/>
          <p:nvPr/>
        </p:nvSpPr>
        <p:spPr>
          <a:xfrm>
            <a:off x="5043488" y="1543050"/>
            <a:ext cx="1824037" cy="392517"/>
          </a:xfrm>
          <a:custGeom>
            <a:avLst/>
            <a:gdLst>
              <a:gd name="connsiteX0" fmla="*/ 0 w 1824037"/>
              <a:gd name="connsiteY0" fmla="*/ 0 h 392517"/>
              <a:gd name="connsiteX1" fmla="*/ 1162050 w 1824037"/>
              <a:gd name="connsiteY1" fmla="*/ 28575 h 392517"/>
              <a:gd name="connsiteX2" fmla="*/ 1385887 w 1824037"/>
              <a:gd name="connsiteY2" fmla="*/ 352425 h 392517"/>
              <a:gd name="connsiteX3" fmla="*/ 1824037 w 1824037"/>
              <a:gd name="connsiteY3" fmla="*/ 376238 h 392517"/>
            </a:gdLst>
            <a:ahLst/>
            <a:cxnLst>
              <a:cxn ang="0">
                <a:pos x="connsiteX0" y="connsiteY0"/>
              </a:cxn>
              <a:cxn ang="0">
                <a:pos x="connsiteX1" y="connsiteY1"/>
              </a:cxn>
              <a:cxn ang="0">
                <a:pos x="connsiteX2" y="connsiteY2"/>
              </a:cxn>
              <a:cxn ang="0">
                <a:pos x="connsiteX3" y="connsiteY3"/>
              </a:cxn>
            </a:cxnLst>
            <a:rect l="l" t="t" r="r" b="b"/>
            <a:pathLst>
              <a:path w="1824037" h="392517">
                <a:moveTo>
                  <a:pt x="0" y="0"/>
                </a:moveTo>
                <a:lnTo>
                  <a:pt x="1162050" y="28575"/>
                </a:lnTo>
                <a:cubicBezTo>
                  <a:pt x="1393031" y="87312"/>
                  <a:pt x="1275556" y="294481"/>
                  <a:pt x="1385887" y="352425"/>
                </a:cubicBezTo>
                <a:cubicBezTo>
                  <a:pt x="1496218" y="410369"/>
                  <a:pt x="1660127" y="393303"/>
                  <a:pt x="1824037" y="376238"/>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A2A1F27-A400-4133-9EF3-ADA8CB406D54}"/>
              </a:ext>
            </a:extLst>
          </p:cNvPr>
          <p:cNvSpPr/>
          <p:nvPr/>
        </p:nvSpPr>
        <p:spPr>
          <a:xfrm>
            <a:off x="5372100" y="2172816"/>
            <a:ext cx="3347926" cy="578218"/>
          </a:xfrm>
          <a:custGeom>
            <a:avLst/>
            <a:gdLst>
              <a:gd name="connsiteX0" fmla="*/ 3095625 w 3347926"/>
              <a:gd name="connsiteY0" fmla="*/ 17934 h 578218"/>
              <a:gd name="connsiteX1" fmla="*/ 3267075 w 3347926"/>
              <a:gd name="connsiteY1" fmla="*/ 22697 h 578218"/>
              <a:gd name="connsiteX2" fmla="*/ 3267075 w 3347926"/>
              <a:gd name="connsiteY2" fmla="*/ 241772 h 578218"/>
              <a:gd name="connsiteX3" fmla="*/ 2266950 w 3347926"/>
              <a:gd name="connsiteY3" fmla="*/ 565622 h 578218"/>
              <a:gd name="connsiteX4" fmla="*/ 1071563 w 3347926"/>
              <a:gd name="connsiteY4" fmla="*/ 479897 h 578218"/>
              <a:gd name="connsiteX5" fmla="*/ 0 w 3347926"/>
              <a:gd name="connsiteY5" fmla="*/ 179859 h 578218"/>
              <a:gd name="connsiteX6" fmla="*/ 0 w 3347926"/>
              <a:gd name="connsiteY6" fmla="*/ 179859 h 57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7926" h="578218">
                <a:moveTo>
                  <a:pt x="3095625" y="17934"/>
                </a:moveTo>
                <a:cubicBezTo>
                  <a:pt x="3167062" y="1662"/>
                  <a:pt x="3238500" y="-14609"/>
                  <a:pt x="3267075" y="22697"/>
                </a:cubicBezTo>
                <a:cubicBezTo>
                  <a:pt x="3295650" y="60003"/>
                  <a:pt x="3433762" y="151285"/>
                  <a:pt x="3267075" y="241772"/>
                </a:cubicBezTo>
                <a:cubicBezTo>
                  <a:pt x="3100388" y="332259"/>
                  <a:pt x="2632869" y="525935"/>
                  <a:pt x="2266950" y="565622"/>
                </a:cubicBezTo>
                <a:cubicBezTo>
                  <a:pt x="1901031" y="605309"/>
                  <a:pt x="1449388" y="544191"/>
                  <a:pt x="1071563" y="479897"/>
                </a:cubicBezTo>
                <a:cubicBezTo>
                  <a:pt x="693738" y="415603"/>
                  <a:pt x="0" y="179859"/>
                  <a:pt x="0" y="179859"/>
                </a:cubicBezTo>
                <a:lnTo>
                  <a:pt x="0" y="179859"/>
                </a:lnTo>
              </a:path>
            </a:pathLst>
          </a:custGeom>
          <a:noFill/>
          <a:ln>
            <a:solidFill>
              <a:srgbClr val="FF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C1930B6-C188-4914-B84D-8A1A9E285776}"/>
              </a:ext>
            </a:extLst>
          </p:cNvPr>
          <p:cNvSpPr/>
          <p:nvPr/>
        </p:nvSpPr>
        <p:spPr>
          <a:xfrm>
            <a:off x="4721959" y="2327979"/>
            <a:ext cx="1132763" cy="697695"/>
          </a:xfrm>
          <a:custGeom>
            <a:avLst/>
            <a:gdLst>
              <a:gd name="connsiteX0" fmla="*/ 316766 w 1132763"/>
              <a:gd name="connsiteY0" fmla="*/ 38984 h 697695"/>
              <a:gd name="connsiteX1" fmla="*/ 26254 w 1132763"/>
              <a:gd name="connsiteY1" fmla="*/ 43746 h 697695"/>
              <a:gd name="connsiteX2" fmla="*/ 64354 w 1132763"/>
              <a:gd name="connsiteY2" fmla="*/ 481896 h 697695"/>
              <a:gd name="connsiteX3" fmla="*/ 473929 w 1132763"/>
              <a:gd name="connsiteY3" fmla="*/ 691446 h 697695"/>
              <a:gd name="connsiteX4" fmla="*/ 1088291 w 1132763"/>
              <a:gd name="connsiteY4" fmla="*/ 605721 h 697695"/>
              <a:gd name="connsiteX5" fmla="*/ 1026379 w 1132763"/>
              <a:gd name="connsiteY5" fmla="*/ 239009 h 697695"/>
              <a:gd name="connsiteX6" fmla="*/ 559654 w 1132763"/>
              <a:gd name="connsiteY6" fmla="*/ 124709 h 69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3" h="697695">
                <a:moveTo>
                  <a:pt x="316766" y="38984"/>
                </a:moveTo>
                <a:cubicBezTo>
                  <a:pt x="192544" y="4455"/>
                  <a:pt x="68323" y="-30073"/>
                  <a:pt x="26254" y="43746"/>
                </a:cubicBezTo>
                <a:cubicBezTo>
                  <a:pt x="-15815" y="117565"/>
                  <a:pt x="-10258" y="373946"/>
                  <a:pt x="64354" y="481896"/>
                </a:cubicBezTo>
                <a:cubicBezTo>
                  <a:pt x="138966" y="589846"/>
                  <a:pt x="303273" y="670809"/>
                  <a:pt x="473929" y="691446"/>
                </a:cubicBezTo>
                <a:cubicBezTo>
                  <a:pt x="644585" y="712083"/>
                  <a:pt x="996216" y="681127"/>
                  <a:pt x="1088291" y="605721"/>
                </a:cubicBezTo>
                <a:cubicBezTo>
                  <a:pt x="1180366" y="530315"/>
                  <a:pt x="1114485" y="319178"/>
                  <a:pt x="1026379" y="239009"/>
                </a:cubicBezTo>
                <a:cubicBezTo>
                  <a:pt x="938273" y="158840"/>
                  <a:pt x="748963" y="141774"/>
                  <a:pt x="559654" y="124709"/>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9612746-C7CD-4A83-8965-1D05F5448044}"/>
              </a:ext>
            </a:extLst>
          </p:cNvPr>
          <p:cNvSpPr/>
          <p:nvPr/>
        </p:nvSpPr>
        <p:spPr>
          <a:xfrm>
            <a:off x="5353050" y="2133769"/>
            <a:ext cx="321767" cy="147469"/>
          </a:xfrm>
          <a:custGeom>
            <a:avLst/>
            <a:gdLst>
              <a:gd name="connsiteX0" fmla="*/ 300038 w 321767"/>
              <a:gd name="connsiteY0" fmla="*/ 147469 h 147469"/>
              <a:gd name="connsiteX1" fmla="*/ 290513 w 321767"/>
              <a:gd name="connsiteY1" fmla="*/ 9356 h 147469"/>
              <a:gd name="connsiteX2" fmla="*/ 0 w 321767"/>
              <a:gd name="connsiteY2" fmla="*/ 23644 h 147469"/>
            </a:gdLst>
            <a:ahLst/>
            <a:cxnLst>
              <a:cxn ang="0">
                <a:pos x="connsiteX0" y="connsiteY0"/>
              </a:cxn>
              <a:cxn ang="0">
                <a:pos x="connsiteX1" y="connsiteY1"/>
              </a:cxn>
              <a:cxn ang="0">
                <a:pos x="connsiteX2" y="connsiteY2"/>
              </a:cxn>
            </a:cxnLst>
            <a:rect l="l" t="t" r="r" b="b"/>
            <a:pathLst>
              <a:path w="321767" h="147469">
                <a:moveTo>
                  <a:pt x="300038" y="147469"/>
                </a:moveTo>
                <a:cubicBezTo>
                  <a:pt x="320278" y="88731"/>
                  <a:pt x="340519" y="29993"/>
                  <a:pt x="290513" y="9356"/>
                </a:cubicBezTo>
                <a:cubicBezTo>
                  <a:pt x="240507" y="-11281"/>
                  <a:pt x="120253" y="6181"/>
                  <a:pt x="0" y="23644"/>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E08D341-3365-42F8-B729-95CEB0A6637A}"/>
              </a:ext>
            </a:extLst>
          </p:cNvPr>
          <p:cNvSpPr txBox="1"/>
          <p:nvPr/>
        </p:nvSpPr>
        <p:spPr>
          <a:xfrm>
            <a:off x="5143500" y="3020911"/>
            <a:ext cx="457199" cy="200055"/>
          </a:xfrm>
          <a:prstGeom prst="rect">
            <a:avLst/>
          </a:prstGeom>
          <a:noFill/>
        </p:spPr>
        <p:txBody>
          <a:bodyPr wrap="square" rtlCol="0">
            <a:spAutoFit/>
          </a:bodyPr>
          <a:lstStyle/>
          <a:p>
            <a:r>
              <a:rPr lang="en-GB" sz="700" dirty="0">
                <a:solidFill>
                  <a:srgbClr val="FF0000"/>
                </a:solidFill>
              </a:rPr>
              <a:t>delay</a:t>
            </a:r>
            <a:endParaRPr lang="en-US" sz="700" dirty="0">
              <a:solidFill>
                <a:srgbClr val="FF0000"/>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4E6604-93AA-4F53-BDB4-D77F1124F129}"/>
                  </a:ext>
                </a:extLst>
              </p:cNvPr>
              <p:cNvSpPr txBox="1"/>
              <p:nvPr/>
            </p:nvSpPr>
            <p:spPr>
              <a:xfrm>
                <a:off x="457200" y="3450566"/>
                <a:ext cx="453752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𝑇</m:t>
                      </m:r>
                      <m:r>
                        <a:rPr lang="en-GB" b="0" i="1" smtClean="0">
                          <a:latin typeface="Cambria Math" panose="02040503050406030204" pitchFamily="18" charset="0"/>
                        </a:rPr>
                        <m:t>=</m:t>
                      </m:r>
                      <m:r>
                        <a:rPr lang="en-GB" b="0" i="1" smtClean="0">
                          <a:latin typeface="Cambria Math" panose="02040503050406030204" pitchFamily="18" charset="0"/>
                        </a:rPr>
                        <m:t>𝑅</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𝐶</m:t>
                      </m:r>
                      <m:r>
                        <a:rPr lang="en-GB" b="0" i="1" smtClean="0">
                          <a:latin typeface="Cambria Math" panose="02040503050406030204" pitchFamily="18" charset="0"/>
                          <a:ea typeface="Cambria Math" panose="02040503050406030204" pitchFamily="18" charset="0"/>
                        </a:rPr>
                        <m:t>=22</m:t>
                      </m:r>
                      <m:r>
                        <a:rPr lang="en-GB" b="0" i="1" smtClean="0">
                          <a:latin typeface="Cambria Math" panose="02040503050406030204" pitchFamily="18" charset="0"/>
                          <a:ea typeface="Cambria Math" panose="02040503050406030204" pitchFamily="18" charset="0"/>
                        </a:rPr>
                        <m:t>𝑘</m:t>
                      </m:r>
                      <m:r>
                        <a:rPr lang="en-GB" b="0" i="1" smtClean="0">
                          <a:latin typeface="Cambria Math" panose="02040503050406030204" pitchFamily="18" charset="0"/>
                          <a:ea typeface="Cambria Math" panose="02040503050406030204" pitchFamily="18" charset="0"/>
                        </a:rPr>
                        <m:t>×33</m:t>
                      </m:r>
                      <m:r>
                        <a:rPr lang="en-GB" b="0" i="1" smtClean="0">
                          <a:latin typeface="Cambria Math" panose="02040503050406030204" pitchFamily="18" charset="0"/>
                          <a:ea typeface="Cambria Math" panose="02040503050406030204" pitchFamily="18" charset="0"/>
                        </a:rPr>
                        <m:t>𝑝𝐹</m:t>
                      </m:r>
                      <m:r>
                        <a:rPr lang="en-GB" b="0" i="1" smtClean="0">
                          <a:latin typeface="Cambria Math" panose="02040503050406030204" pitchFamily="18" charset="0"/>
                          <a:ea typeface="Cambria Math" panose="02040503050406030204" pitchFamily="18" charset="0"/>
                        </a:rPr>
                        <m:t>=72.6×</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−8</m:t>
                          </m:r>
                        </m:sup>
                      </m:s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𝑠</m:t>
                      </m:r>
                      <m:r>
                        <a:rPr lang="en-GB"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F74E6604-93AA-4F53-BDB4-D77F1124F129}"/>
                  </a:ext>
                </a:extLst>
              </p:cNvPr>
              <p:cNvSpPr txBox="1">
                <a:spLocks noRot="1" noChangeAspect="1" noMove="1" noResize="1" noEditPoints="1" noAdjustHandles="1" noChangeArrowheads="1" noChangeShapeType="1" noTextEdit="1"/>
              </p:cNvSpPr>
              <p:nvPr/>
            </p:nvSpPr>
            <p:spPr>
              <a:xfrm>
                <a:off x="457200" y="3450566"/>
                <a:ext cx="4537524" cy="369332"/>
              </a:xfrm>
              <a:prstGeom prst="rect">
                <a:avLst/>
              </a:prstGeom>
              <a:blipFill>
                <a:blip r:embed="rId3"/>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9134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7CE65151-9FF0-49FD-9B24-325B320A3C1A}"/>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3. </a:t>
            </a:r>
            <a:r>
              <a:rPr lang="en-US" b="1" dirty="0" err="1">
                <a:solidFill>
                  <a:srgbClr val="3376C7"/>
                </a:solidFill>
                <a:latin typeface="Arial" pitchFamily="34" charset="0"/>
                <a:cs typeface="Arial" pitchFamily="34" charset="0"/>
              </a:rPr>
              <a:t>Đặc</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tả</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hệ</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thống</a:t>
            </a:r>
            <a:endParaRPr lang="en-US" sz="3600" b="1" dirty="0">
              <a:solidFill>
                <a:srgbClr val="3376C7"/>
              </a:solidFill>
              <a:latin typeface="Arial" pitchFamily="34" charset="0"/>
              <a:cs typeface="Arial" pitchFamily="34" charset="0"/>
            </a:endParaRPr>
          </a:p>
        </p:txBody>
      </p:sp>
      <p:sp>
        <p:nvSpPr>
          <p:cNvPr id="15363" name="Rectangle 71">
            <a:extLst>
              <a:ext uri="{FF2B5EF4-FFF2-40B4-BE49-F238E27FC236}">
                <a16:creationId xmlns:a16="http://schemas.microsoft.com/office/drawing/2014/main" id="{6224AC3B-1BF3-4859-9016-36F5022AA3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6F5644-FB05-4309-B91D-59D9F8D0D2DE}" type="slidenum">
              <a:rPr lang="en-US" altLang="en-US" sz="1200" smtClean="0">
                <a:solidFill>
                  <a:srgbClr val="898989"/>
                </a:solidFill>
                <a:latin typeface="Arial" panose="020B0604020202020204" pitchFamily="34" charset="0"/>
              </a:rPr>
              <a:pPr>
                <a:spcBef>
                  <a:spcPct val="0"/>
                </a:spcBef>
                <a:buFontTx/>
                <a:buNone/>
              </a:pPr>
              <a:t>6</a:t>
            </a:fld>
            <a:endParaRPr lang="en-US" altLang="en-US" sz="1200">
              <a:solidFill>
                <a:srgbClr val="898989"/>
              </a:solidFill>
              <a:latin typeface="Arial" panose="020B0604020202020204" pitchFamily="34" charset="0"/>
            </a:endParaRPr>
          </a:p>
        </p:txBody>
      </p:sp>
      <p:pic>
        <p:nvPicPr>
          <p:cNvPr id="14" name="Picture 13" descr="A diagram of data processing&#10;&#10;Description automatically generated">
            <a:extLst>
              <a:ext uri="{FF2B5EF4-FFF2-40B4-BE49-F238E27FC236}">
                <a16:creationId xmlns:a16="http://schemas.microsoft.com/office/drawing/2014/main" id="{7B122D79-6BE1-8CF8-685D-B7BCD5F9D3AB}"/>
              </a:ext>
            </a:extLst>
          </p:cNvPr>
          <p:cNvPicPr>
            <a:picLocks noChangeAspect="1"/>
          </p:cNvPicPr>
          <p:nvPr/>
        </p:nvPicPr>
        <p:blipFill rotWithShape="1">
          <a:blip r:embed="rId3">
            <a:extLst>
              <a:ext uri="{28A0092B-C50C-407E-A947-70E740481C1C}">
                <a14:useLocalDpi xmlns:a14="http://schemas.microsoft.com/office/drawing/2010/main" val="0"/>
              </a:ext>
            </a:extLst>
          </a:blip>
          <a:srcRect l="54167" t="21960" b="32114"/>
          <a:stretch/>
        </p:blipFill>
        <p:spPr>
          <a:xfrm>
            <a:off x="0" y="1143000"/>
            <a:ext cx="9144000" cy="5153891"/>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67A58082-32E1-46ED-94C8-53E3C4E15A5D}"/>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3. </a:t>
            </a:r>
            <a:r>
              <a:rPr lang="en-US" b="1" dirty="0" err="1">
                <a:solidFill>
                  <a:srgbClr val="3376C7"/>
                </a:solidFill>
                <a:latin typeface="Arial" pitchFamily="34" charset="0"/>
                <a:cs typeface="Arial" pitchFamily="34" charset="0"/>
              </a:rPr>
              <a:t>Đặc</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tả</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hệ</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thống</a:t>
            </a:r>
            <a:endParaRPr lang="en-US" sz="3600" b="1" dirty="0">
              <a:solidFill>
                <a:srgbClr val="3376C7"/>
              </a:solidFill>
              <a:latin typeface="Arial" pitchFamily="34" charset="0"/>
              <a:cs typeface="Arial" pitchFamily="34" charset="0"/>
            </a:endParaRPr>
          </a:p>
        </p:txBody>
      </p:sp>
      <p:sp>
        <p:nvSpPr>
          <p:cNvPr id="16387" name="Rectangle 71">
            <a:extLst>
              <a:ext uri="{FF2B5EF4-FFF2-40B4-BE49-F238E27FC236}">
                <a16:creationId xmlns:a16="http://schemas.microsoft.com/office/drawing/2014/main" id="{80164A78-C804-4DF7-844F-50FA0DE077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7C050C-60EF-4EA0-AF59-762100A2F1A3}" type="slidenum">
              <a:rPr lang="en-US" altLang="en-US" sz="1200" smtClean="0">
                <a:solidFill>
                  <a:srgbClr val="898989"/>
                </a:solidFill>
                <a:latin typeface="Arial" panose="020B0604020202020204" pitchFamily="34" charset="0"/>
              </a:rPr>
              <a:pPr>
                <a:spcBef>
                  <a:spcPct val="0"/>
                </a:spcBef>
                <a:buFontTx/>
                <a:buNone/>
              </a:pPr>
              <a:t>7</a:t>
            </a:fld>
            <a:endParaRPr lang="en-US" altLang="en-US" sz="1200">
              <a:solidFill>
                <a:srgbClr val="898989"/>
              </a:solidFill>
              <a:latin typeface="Arial" panose="020B0604020202020204" pitchFamily="34" charset="0"/>
            </a:endParaRPr>
          </a:p>
        </p:txBody>
      </p:sp>
      <p:sp>
        <p:nvSpPr>
          <p:cNvPr id="4" name="Rectangle 3">
            <a:extLst>
              <a:ext uri="{FF2B5EF4-FFF2-40B4-BE49-F238E27FC236}">
                <a16:creationId xmlns:a16="http://schemas.microsoft.com/office/drawing/2014/main" id="{52AD64B1-7908-4DF2-8A90-1C85035259DF}"/>
              </a:ext>
            </a:extLst>
          </p:cNvPr>
          <p:cNvSpPr/>
          <p:nvPr/>
        </p:nvSpPr>
        <p:spPr>
          <a:xfrm>
            <a:off x="3467100" y="2800350"/>
            <a:ext cx="220980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Yêu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cầu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Thiết</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kế</a:t>
            </a:r>
            <a:endParaRPr lang="en-US" sz="2000"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307A06B4-B3E2-40A2-BFC3-F60E8C35B3C7}"/>
              </a:ext>
            </a:extLst>
          </p:cNvPr>
          <p:cNvSpPr/>
          <p:nvPr/>
        </p:nvSpPr>
        <p:spPr>
          <a:xfrm>
            <a:off x="3467100" y="4686300"/>
            <a:ext cx="220980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Nhiệt</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độ</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có</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thể</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chịu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được</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tối</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đa</a:t>
            </a:r>
            <a:endParaRPr lang="en-US" sz="2000" dirty="0">
              <a:latin typeface="Cambria" panose="02040503050406030204" pitchFamily="18" charset="0"/>
              <a:ea typeface="Cambria" panose="02040503050406030204" pitchFamily="18" charset="0"/>
            </a:endParaRPr>
          </a:p>
        </p:txBody>
      </p:sp>
      <p:sp>
        <p:nvSpPr>
          <p:cNvPr id="10" name="Rectangle 9">
            <a:extLst>
              <a:ext uri="{FF2B5EF4-FFF2-40B4-BE49-F238E27FC236}">
                <a16:creationId xmlns:a16="http://schemas.microsoft.com/office/drawing/2014/main" id="{3E19A776-0C03-4AFB-8432-9E8BF2E25D77}"/>
              </a:ext>
            </a:extLst>
          </p:cNvPr>
          <p:cNvSpPr/>
          <p:nvPr/>
        </p:nvSpPr>
        <p:spPr>
          <a:xfrm>
            <a:off x="381000" y="2800350"/>
            <a:ext cx="220980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Dải</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tín</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hiệu</a:t>
            </a:r>
            <a:r>
              <a:rPr lang="en-GB" sz="2000" dirty="0">
                <a:latin typeface="Cambria" panose="02040503050406030204" pitchFamily="18" charset="0"/>
                <a:ea typeface="Cambria" panose="02040503050406030204" pitchFamily="18" charset="0"/>
              </a:rPr>
              <a:t> Analog </a:t>
            </a:r>
            <a:r>
              <a:rPr lang="en-GB" sz="2000" dirty="0" err="1">
                <a:latin typeface="Cambria" panose="02040503050406030204" pitchFamily="18" charset="0"/>
                <a:ea typeface="Cambria" panose="02040503050406030204" pitchFamily="18" charset="0"/>
              </a:rPr>
              <a:t>đo</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được</a:t>
            </a:r>
            <a:endParaRPr lang="en-US" sz="2000" dirty="0">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97C7FAC1-E3C9-49C7-ACFE-10918782419C}"/>
              </a:ext>
            </a:extLst>
          </p:cNvPr>
          <p:cNvSpPr/>
          <p:nvPr/>
        </p:nvSpPr>
        <p:spPr>
          <a:xfrm>
            <a:off x="6464300" y="2800350"/>
            <a:ext cx="213360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Mở</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rộng</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được</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cho</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nhiều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mục</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đích</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khác</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nhau</a:t>
            </a:r>
            <a:endParaRPr lang="en-US" sz="2000" dirty="0">
              <a:latin typeface="Cambria" panose="02040503050406030204" pitchFamily="18" charset="0"/>
              <a:ea typeface="Cambria" panose="02040503050406030204" pitchFamily="18" charset="0"/>
            </a:endParaRPr>
          </a:p>
        </p:txBody>
      </p:sp>
      <p:sp>
        <p:nvSpPr>
          <p:cNvPr id="23" name="Rectangle 22">
            <a:extLst>
              <a:ext uri="{FF2B5EF4-FFF2-40B4-BE49-F238E27FC236}">
                <a16:creationId xmlns:a16="http://schemas.microsoft.com/office/drawing/2014/main" id="{CABD56C8-C67F-4BD5-8839-F7C2F4D3980B}"/>
              </a:ext>
            </a:extLst>
          </p:cNvPr>
          <p:cNvSpPr/>
          <p:nvPr/>
        </p:nvSpPr>
        <p:spPr>
          <a:xfrm>
            <a:off x="3467100" y="1125538"/>
            <a:ext cx="22098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000" dirty="0" err="1">
                <a:latin typeface="Cambria" panose="02040503050406030204" pitchFamily="18" charset="0"/>
                <a:ea typeface="Cambria" panose="02040503050406030204" pitchFamily="18" charset="0"/>
              </a:rPr>
              <a:t>Yêu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cầu</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về</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tín</a:t>
            </a:r>
            <a:r>
              <a:rPr lang="en-GB" sz="2000" dirty="0">
                <a:latin typeface="Cambria" panose="02040503050406030204" pitchFamily="18" charset="0"/>
                <a:ea typeface="Cambria" panose="02040503050406030204" pitchFamily="18" charset="0"/>
              </a:rPr>
              <a:t> </a:t>
            </a:r>
            <a:r>
              <a:rPr lang="en-GB" sz="2000" dirty="0" err="1">
                <a:latin typeface="Cambria" panose="02040503050406030204" pitchFamily="18" charset="0"/>
                <a:ea typeface="Cambria" panose="02040503050406030204" pitchFamily="18" charset="0"/>
              </a:rPr>
              <a:t>hiệu</a:t>
            </a:r>
            <a:r>
              <a:rPr lang="en-GB" sz="2000" dirty="0">
                <a:latin typeface="Cambria" panose="02040503050406030204" pitchFamily="18" charset="0"/>
                <a:ea typeface="Cambria" panose="02040503050406030204" pitchFamily="18" charset="0"/>
              </a:rPr>
              <a:t> RS485</a:t>
            </a:r>
            <a:endParaRPr lang="en-US" sz="2000" dirty="0">
              <a:latin typeface="Cambria" panose="02040503050406030204" pitchFamily="18" charset="0"/>
              <a:ea typeface="Cambria" panose="02040503050406030204" pitchFamily="18" charset="0"/>
            </a:endParaRPr>
          </a:p>
        </p:txBody>
      </p:sp>
      <p:cxnSp>
        <p:nvCxnSpPr>
          <p:cNvPr id="13" name="Straight Arrow Connector 12">
            <a:extLst>
              <a:ext uri="{FF2B5EF4-FFF2-40B4-BE49-F238E27FC236}">
                <a16:creationId xmlns:a16="http://schemas.microsoft.com/office/drawing/2014/main" id="{8AA23B45-9B37-432C-B0AC-6D5E7D7253D6}"/>
              </a:ext>
            </a:extLst>
          </p:cNvPr>
          <p:cNvCxnSpPr>
            <a:stCxn id="4" idx="0"/>
            <a:endCxn id="23" idx="2"/>
          </p:cNvCxnSpPr>
          <p:nvPr/>
        </p:nvCxnSpPr>
        <p:spPr>
          <a:xfrm flipV="1">
            <a:off x="4572000" y="2306638"/>
            <a:ext cx="0" cy="493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190C5A-32EB-4ECE-9043-ADF07A3D261B}"/>
              </a:ext>
            </a:extLst>
          </p:cNvPr>
          <p:cNvCxnSpPr>
            <a:stCxn id="4" idx="1"/>
            <a:endCxn id="10" idx="3"/>
          </p:cNvCxnSpPr>
          <p:nvPr/>
        </p:nvCxnSpPr>
        <p:spPr>
          <a:xfrm flipH="1">
            <a:off x="2590800" y="342900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8BF08E-27DE-49B1-AA6A-1568988EDB9A}"/>
              </a:ext>
            </a:extLst>
          </p:cNvPr>
          <p:cNvCxnSpPr>
            <a:stCxn id="4" idx="3"/>
            <a:endCxn id="22" idx="1"/>
          </p:cNvCxnSpPr>
          <p:nvPr/>
        </p:nvCxnSpPr>
        <p:spPr>
          <a:xfrm>
            <a:off x="5676900" y="3429000"/>
            <a:ext cx="787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6DF35B-12DD-447B-8C21-C70370D7F395}"/>
              </a:ext>
            </a:extLst>
          </p:cNvPr>
          <p:cNvCxnSpPr>
            <a:stCxn id="4" idx="2"/>
            <a:endCxn id="8" idx="0"/>
          </p:cNvCxnSpPr>
          <p:nvPr/>
        </p:nvCxnSpPr>
        <p:spPr>
          <a:xfrm>
            <a:off x="4572000" y="4057650"/>
            <a:ext cx="0" cy="628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22ED8E-A3FF-4730-B220-BED88E27BFDD}"/>
              </a:ext>
            </a:extLst>
          </p:cNvPr>
          <p:cNvPicPr>
            <a:picLocks noChangeAspect="1"/>
          </p:cNvPicPr>
          <p:nvPr/>
        </p:nvPicPr>
        <p:blipFill>
          <a:blip r:embed="rId2"/>
          <a:stretch>
            <a:fillRect/>
          </a:stretch>
        </p:blipFill>
        <p:spPr>
          <a:xfrm>
            <a:off x="4200525" y="2133600"/>
            <a:ext cx="4752975" cy="4048125"/>
          </a:xfrm>
          <a:prstGeom prst="rect">
            <a:avLst/>
          </a:prstGeom>
        </p:spPr>
      </p:pic>
      <p:sp>
        <p:nvSpPr>
          <p:cNvPr id="5123" name="Rectangle 2">
            <a:extLst>
              <a:ext uri="{FF2B5EF4-FFF2-40B4-BE49-F238E27FC236}">
                <a16:creationId xmlns:a16="http://schemas.microsoft.com/office/drawing/2014/main" id="{73270D69-470D-4F0C-90D5-A811CA0B5507}"/>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endParaRPr lang="en-US" sz="3600" b="1" dirty="0">
              <a:solidFill>
                <a:srgbClr val="3376C7"/>
              </a:solidFill>
              <a:latin typeface="Arial" pitchFamily="34" charset="0"/>
              <a:cs typeface="Arial" pitchFamily="34" charset="0"/>
            </a:endParaRPr>
          </a:p>
        </p:txBody>
      </p:sp>
      <p:sp>
        <p:nvSpPr>
          <p:cNvPr id="17411" name="Rectangle 71">
            <a:extLst>
              <a:ext uri="{FF2B5EF4-FFF2-40B4-BE49-F238E27FC236}">
                <a16:creationId xmlns:a16="http://schemas.microsoft.com/office/drawing/2014/main" id="{750817DD-A110-4247-9AFD-AF71AEF1107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6A7C78-E402-483B-964E-0359155BB733}" type="slidenum">
              <a:rPr lang="en-US" altLang="en-US" sz="1200" smtClean="0">
                <a:solidFill>
                  <a:srgbClr val="898989"/>
                </a:solidFill>
                <a:latin typeface="Arial" panose="020B0604020202020204" pitchFamily="34" charset="0"/>
              </a:rPr>
              <a:pPr>
                <a:spcBef>
                  <a:spcPct val="0"/>
                </a:spcBef>
                <a:buFontTx/>
                <a:buNone/>
              </a:pPr>
              <a:t>8</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5A1DFC6B-455B-45BA-9EE8-E14C156289D0}"/>
              </a:ext>
            </a:extLst>
          </p:cNvPr>
          <p:cNvPicPr>
            <a:picLocks noChangeAspect="1"/>
          </p:cNvPicPr>
          <p:nvPr/>
        </p:nvPicPr>
        <p:blipFill>
          <a:blip r:embed="rId3"/>
          <a:stretch>
            <a:fillRect/>
          </a:stretch>
        </p:blipFill>
        <p:spPr>
          <a:xfrm>
            <a:off x="76200" y="5257800"/>
            <a:ext cx="3238500" cy="962025"/>
          </a:xfrm>
          <a:prstGeom prst="rect">
            <a:avLst/>
          </a:prstGeom>
        </p:spPr>
      </p:pic>
      <p:pic>
        <p:nvPicPr>
          <p:cNvPr id="7" name="Picture 6">
            <a:extLst>
              <a:ext uri="{FF2B5EF4-FFF2-40B4-BE49-F238E27FC236}">
                <a16:creationId xmlns:a16="http://schemas.microsoft.com/office/drawing/2014/main" id="{8D7E63AB-EB8A-45F7-AABC-4A5F31435BB7}"/>
              </a:ext>
            </a:extLst>
          </p:cNvPr>
          <p:cNvPicPr>
            <a:picLocks noChangeAspect="1"/>
          </p:cNvPicPr>
          <p:nvPr/>
        </p:nvPicPr>
        <p:blipFill>
          <a:blip r:embed="rId4"/>
          <a:stretch>
            <a:fillRect/>
          </a:stretch>
        </p:blipFill>
        <p:spPr>
          <a:xfrm>
            <a:off x="3276600" y="4076700"/>
            <a:ext cx="1971675" cy="2143125"/>
          </a:xfrm>
          <a:prstGeom prst="rect">
            <a:avLst/>
          </a:prstGeom>
        </p:spPr>
      </p:pic>
      <p:pic>
        <p:nvPicPr>
          <p:cNvPr id="9" name="Picture 8">
            <a:extLst>
              <a:ext uri="{FF2B5EF4-FFF2-40B4-BE49-F238E27FC236}">
                <a16:creationId xmlns:a16="http://schemas.microsoft.com/office/drawing/2014/main" id="{87F53338-965F-4426-AACD-73447ED558A0}"/>
              </a:ext>
            </a:extLst>
          </p:cNvPr>
          <p:cNvPicPr>
            <a:picLocks noChangeAspect="1"/>
          </p:cNvPicPr>
          <p:nvPr/>
        </p:nvPicPr>
        <p:blipFill>
          <a:blip r:embed="rId5"/>
          <a:stretch>
            <a:fillRect/>
          </a:stretch>
        </p:blipFill>
        <p:spPr>
          <a:xfrm>
            <a:off x="3258355" y="1066800"/>
            <a:ext cx="4800600" cy="3200400"/>
          </a:xfrm>
          <a:prstGeom prst="rect">
            <a:avLst/>
          </a:prstGeom>
        </p:spPr>
      </p:pic>
      <p:pic>
        <p:nvPicPr>
          <p:cNvPr id="13" name="Picture 12">
            <a:extLst>
              <a:ext uri="{FF2B5EF4-FFF2-40B4-BE49-F238E27FC236}">
                <a16:creationId xmlns:a16="http://schemas.microsoft.com/office/drawing/2014/main" id="{84E00058-79D0-484D-9D7B-509A2A2C1617}"/>
              </a:ext>
            </a:extLst>
          </p:cNvPr>
          <p:cNvPicPr>
            <a:picLocks noChangeAspect="1"/>
          </p:cNvPicPr>
          <p:nvPr/>
        </p:nvPicPr>
        <p:blipFill>
          <a:blip r:embed="rId6"/>
          <a:stretch>
            <a:fillRect/>
          </a:stretch>
        </p:blipFill>
        <p:spPr>
          <a:xfrm>
            <a:off x="5715000" y="1093631"/>
            <a:ext cx="3238500" cy="2552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87CEA58-D8C7-4362-BDF3-73E70FA14E09}"/>
              </a:ext>
            </a:extLst>
          </p:cNvPr>
          <p:cNvSpPr>
            <a:spLocks noGrp="1" noChangeArrowheads="1"/>
          </p:cNvSpPr>
          <p:nvPr>
            <p:ph type="title"/>
          </p:nvPr>
        </p:nvSpPr>
        <p:spPr>
          <a:xfrm>
            <a:off x="893763" y="288925"/>
            <a:ext cx="8250237" cy="674688"/>
          </a:xfrm>
        </p:spPr>
        <p:txBody>
          <a:bodyPr rtlCol="0">
            <a:normAutofit fontScale="90000"/>
          </a:bodyPr>
          <a:lstStyle/>
          <a:p>
            <a:pPr algn="l" eaLnBrk="1" fontAlgn="auto" hangingPunct="1">
              <a:spcAft>
                <a:spcPts val="0"/>
              </a:spcAft>
              <a:defRPr/>
            </a:pPr>
            <a:r>
              <a:rPr lang="en-US" b="1" dirty="0">
                <a:solidFill>
                  <a:srgbClr val="3376C7"/>
                </a:solidFill>
                <a:latin typeface="Arial" pitchFamily="34" charset="0"/>
                <a:cs typeface="Arial" pitchFamily="34" charset="0"/>
              </a:rPr>
              <a:t>4.1. </a:t>
            </a:r>
            <a:r>
              <a:rPr lang="en-US" b="1" dirty="0" err="1">
                <a:solidFill>
                  <a:srgbClr val="3376C7"/>
                </a:solidFill>
                <a:latin typeface="Arial" pitchFamily="34" charset="0"/>
                <a:cs typeface="Arial" pitchFamily="34" charset="0"/>
              </a:rPr>
              <a:t>Thiết</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kế</a:t>
            </a:r>
            <a:r>
              <a:rPr lang="en-US" b="1" dirty="0">
                <a:solidFill>
                  <a:srgbClr val="3376C7"/>
                </a:solidFill>
                <a:latin typeface="Arial" pitchFamily="34" charset="0"/>
                <a:cs typeface="Arial" pitchFamily="34" charset="0"/>
              </a:rPr>
              <a:t> </a:t>
            </a:r>
            <a:r>
              <a:rPr lang="en-US" b="1" dirty="0" err="1">
                <a:solidFill>
                  <a:srgbClr val="3376C7"/>
                </a:solidFill>
                <a:latin typeface="Arial" pitchFamily="34" charset="0"/>
                <a:cs typeface="Arial" pitchFamily="34" charset="0"/>
              </a:rPr>
              <a:t>nguồn</a:t>
            </a:r>
            <a:r>
              <a:rPr lang="en-US" b="1" dirty="0">
                <a:solidFill>
                  <a:srgbClr val="3376C7"/>
                </a:solidFill>
                <a:latin typeface="Arial" pitchFamily="34" charset="0"/>
                <a:cs typeface="Arial" pitchFamily="34" charset="0"/>
              </a:rPr>
              <a:t> buck 5V</a:t>
            </a:r>
            <a:endParaRPr lang="en-US" sz="3600" b="1" dirty="0">
              <a:solidFill>
                <a:srgbClr val="3376C7"/>
              </a:solidFill>
              <a:latin typeface="Arial" pitchFamily="34" charset="0"/>
              <a:cs typeface="Arial" pitchFamily="34" charset="0"/>
            </a:endParaRPr>
          </a:p>
        </p:txBody>
      </p:sp>
      <p:sp>
        <p:nvSpPr>
          <p:cNvPr id="18435" name="Rectangle 71">
            <a:extLst>
              <a:ext uri="{FF2B5EF4-FFF2-40B4-BE49-F238E27FC236}">
                <a16:creationId xmlns:a16="http://schemas.microsoft.com/office/drawing/2014/main" id="{0A665C21-400A-46CF-ADFD-63BA2FDC21A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37A2C-8A46-40D6-BC3F-E7A78CDF5CD2}" type="slidenum">
              <a:rPr lang="en-US" altLang="en-US" sz="1200" smtClean="0">
                <a:solidFill>
                  <a:srgbClr val="898989"/>
                </a:solidFill>
                <a:latin typeface="Arial" panose="020B0604020202020204" pitchFamily="34" charset="0"/>
              </a:rPr>
              <a:pPr>
                <a:spcBef>
                  <a:spcPct val="0"/>
                </a:spcBef>
                <a:buFontTx/>
                <a:buNone/>
              </a:pPr>
              <a:t>9</a:t>
            </a:fld>
            <a:endParaRPr lang="en-US" altLang="en-US" sz="1200">
              <a:solidFill>
                <a:srgbClr val="898989"/>
              </a:solidFill>
              <a:latin typeface="Arial" panose="020B0604020202020204" pitchFamily="34" charset="0"/>
            </a:endParaRPr>
          </a:p>
        </p:txBody>
      </p:sp>
      <p:pic>
        <p:nvPicPr>
          <p:cNvPr id="5" name="Picture 4">
            <a:extLst>
              <a:ext uri="{FF2B5EF4-FFF2-40B4-BE49-F238E27FC236}">
                <a16:creationId xmlns:a16="http://schemas.microsoft.com/office/drawing/2014/main" id="{4304A680-49EA-4ED6-B87C-31AA822C9832}"/>
              </a:ext>
            </a:extLst>
          </p:cNvPr>
          <p:cNvPicPr>
            <a:picLocks noChangeAspect="1"/>
          </p:cNvPicPr>
          <p:nvPr/>
        </p:nvPicPr>
        <p:blipFill>
          <a:blip r:embed="rId2"/>
          <a:stretch>
            <a:fillRect/>
          </a:stretch>
        </p:blipFill>
        <p:spPr>
          <a:xfrm>
            <a:off x="228600" y="1676400"/>
            <a:ext cx="8820150" cy="3114675"/>
          </a:xfrm>
          <a:prstGeom prst="rect">
            <a:avLst/>
          </a:prstGeom>
        </p:spPr>
      </p:pic>
    </p:spTree>
  </p:cSld>
  <p:clrMapOvr>
    <a:masterClrMapping/>
  </p:clrMapOvr>
  <p:transition/>
</p:sld>
</file>

<file path=ppt/theme/theme1.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1_Hoang Trang'course format">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6856</TotalTime>
  <Words>2036</Words>
  <Application>Microsoft Office PowerPoint</Application>
  <PresentationFormat>On-screen Show (4:3)</PresentationFormat>
  <Paragraphs>488</Paragraphs>
  <Slides>56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Cambria</vt:lpstr>
      <vt:lpstr>Cambria Math</vt:lpstr>
      <vt:lpstr>cera pro</vt:lpstr>
      <vt:lpstr>Times New Roman</vt:lpstr>
      <vt:lpstr>1_Hoang Trang'course format</vt:lpstr>
      <vt:lpstr>Office Theme</vt:lpstr>
      <vt:lpstr>PowerPoint Presentation</vt:lpstr>
      <vt:lpstr>Nội dung</vt:lpstr>
      <vt:lpstr>1. Giới thiệu tổng quan</vt:lpstr>
      <vt:lpstr>1. Đặt vấn đề</vt:lpstr>
      <vt:lpstr>2. Nhiệm vụ đề tài</vt:lpstr>
      <vt:lpstr>3. Đặc tả hệ thống</vt:lpstr>
      <vt:lpstr>3. Đặc tả hệ thống</vt:lpstr>
      <vt:lpstr>4. Thiết kế nguồn</vt:lpstr>
      <vt:lpstr>4.1. Thiết kế nguồn buck 5V</vt:lpstr>
      <vt:lpstr>4.1. Thiết kế nguồn buck 5V</vt:lpstr>
      <vt:lpstr>4.1. Thiết kế nguồn buck 5V</vt:lpstr>
      <vt:lpstr>4.1. Thiết kế nguồn buck 5V</vt:lpstr>
      <vt:lpstr>4.1. Thiết kế nguồn buck 5V</vt:lpstr>
      <vt:lpstr>4.2. Thiết kế nguồn buck 3V3</vt:lpstr>
      <vt:lpstr>4.2. Thiết kế nguồn buck 3V3</vt:lpstr>
      <vt:lpstr>4.2. Thiết kế nguồn buck 3V3</vt:lpstr>
      <vt:lpstr>4.4 Thiết kế nguồn âm -5V và -12V</vt:lpstr>
      <vt:lpstr>4.4 Thiết kế mạch PD từ USB-C</vt:lpstr>
      <vt:lpstr>4.5 Thiết kế mạch giám sát nguồn</vt:lpstr>
      <vt:lpstr>5. Thiết kế mạch xử lý Analog</vt:lpstr>
      <vt:lpstr>5.1. Thiết kế mạch 4-20mA – 1-5V</vt:lpstr>
      <vt:lpstr>5.1. Thiết kế mạch 4-20mA – 1-5V</vt:lpstr>
      <vt:lpstr>5.1. Thiết kế mạch 4-20mA – 1-5V</vt:lpstr>
      <vt:lpstr>5.2. Thiết kế mạch 0-10V – 0-5V</vt:lpstr>
      <vt:lpstr>5.2. Thiết kế mạch 0-10V – 0-5V</vt:lpstr>
      <vt:lpstr>5.3. Thiết kế mạch -10-10V – 0-5V</vt:lpstr>
      <vt:lpstr>5.3. Thiết kế mạch -10-10V – 0-5V</vt:lpstr>
      <vt:lpstr>6. Thiết kế mạch RS485 - UART</vt:lpstr>
      <vt:lpstr>6. Thiết kế mạch RS485 - UART</vt:lpstr>
      <vt:lpstr>6. Sơ đồ khối toàn hệ thống</vt:lpstr>
      <vt:lpstr>7. Thiết kế mạch PCB</vt:lpstr>
      <vt:lpstr>Kết quả</vt:lpstr>
      <vt:lpstr>Kết quả</vt:lpstr>
      <vt:lpstr>Kết quả</vt:lpstr>
      <vt:lpstr>Kết quả</vt:lpstr>
      <vt:lpstr>Kết quả</vt:lpstr>
      <vt:lpstr>Kết quả</vt:lpstr>
      <vt:lpstr>Kết quả</vt:lpstr>
      <vt:lpstr>Kết quả</vt:lpstr>
      <vt:lpstr>Kết quả bộ buck converter 6.5V</vt:lpstr>
      <vt:lpstr>Kết quả bộ buck converter 3.31V</vt:lpstr>
      <vt:lpstr>Kết luận, hướng phát triển</vt:lpstr>
      <vt:lpstr>CẢM ƠN CÁC THẦY CÔ ĐÃ LẮNG NGHE!</vt:lpstr>
      <vt:lpstr>3. Thiết kế mạch 0-10V – 0-5V</vt:lpstr>
      <vt:lpstr>4. 74HC14D</vt:lpstr>
      <vt:lpstr>5. OPA188 Auto-Zero</vt:lpstr>
      <vt:lpstr>LORA VS ZIGBEE</vt:lpstr>
      <vt:lpstr>USB - C</vt:lpstr>
      <vt:lpstr>LAYER STACKUP</vt:lpstr>
      <vt:lpstr>OPAMP NON IDEA</vt:lpstr>
      <vt:lpstr>OPAMP NON IDEA</vt:lpstr>
      <vt:lpstr>OPAMP NON IDEA</vt:lpstr>
      <vt:lpstr>Tính toán chi tiết OpAmp</vt:lpstr>
      <vt:lpstr>Tính toán chi tiết OpAmp</vt:lpstr>
      <vt:lpstr>TVS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 LVTN-bmDT</dc:title>
  <dc:creator>HOANG Trang</dc:creator>
  <cp:lastModifiedBy>Huy Hoàng Nguyễn</cp:lastModifiedBy>
  <cp:revision>332</cp:revision>
  <dcterms:created xsi:type="dcterms:W3CDTF">2010-08-18T20:21:10Z</dcterms:created>
  <dcterms:modified xsi:type="dcterms:W3CDTF">2024-01-04T02:34:11Z</dcterms:modified>
</cp:coreProperties>
</file>